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6"/>
  </p:notesMasterIdLst>
  <p:sldIdLst>
    <p:sldId id="256" r:id="rId2"/>
    <p:sldId id="258" r:id="rId3"/>
    <p:sldId id="295" r:id="rId4"/>
    <p:sldId id="259" r:id="rId5"/>
    <p:sldId id="260" r:id="rId6"/>
    <p:sldId id="262" r:id="rId7"/>
    <p:sldId id="296" r:id="rId8"/>
    <p:sldId id="297" r:id="rId9"/>
    <p:sldId id="298" r:id="rId10"/>
    <p:sldId id="299" r:id="rId11"/>
    <p:sldId id="300" r:id="rId12"/>
    <p:sldId id="301" r:id="rId13"/>
    <p:sldId id="302" r:id="rId14"/>
    <p:sldId id="303" r:id="rId15"/>
    <p:sldId id="304" r:id="rId16"/>
    <p:sldId id="272" r:id="rId17"/>
    <p:sldId id="266" r:id="rId18"/>
    <p:sldId id="305" r:id="rId19"/>
    <p:sldId id="306" r:id="rId20"/>
    <p:sldId id="307" r:id="rId21"/>
    <p:sldId id="308" r:id="rId22"/>
    <p:sldId id="309" r:id="rId23"/>
    <p:sldId id="269" r:id="rId24"/>
    <p:sldId id="310" r:id="rId25"/>
    <p:sldId id="311" r:id="rId26"/>
    <p:sldId id="312" r:id="rId27"/>
    <p:sldId id="313" r:id="rId28"/>
    <p:sldId id="314" r:id="rId29"/>
    <p:sldId id="315" r:id="rId30"/>
    <p:sldId id="317" r:id="rId31"/>
    <p:sldId id="316" r:id="rId32"/>
    <p:sldId id="318" r:id="rId33"/>
    <p:sldId id="319" r:id="rId34"/>
    <p:sldId id="320" r:id="rId35"/>
    <p:sldId id="261" r:id="rId36"/>
    <p:sldId id="263" r:id="rId37"/>
    <p:sldId id="264" r:id="rId38"/>
    <p:sldId id="267" r:id="rId39"/>
    <p:sldId id="268" r:id="rId40"/>
    <p:sldId id="270" r:id="rId41"/>
    <p:sldId id="271"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65" r:id="rId61"/>
    <p:sldId id="291" r:id="rId62"/>
    <p:sldId id="292" r:id="rId63"/>
    <p:sldId id="293" r:id="rId64"/>
    <p:sldId id="294" r:id="rId65"/>
  </p:sldIdLst>
  <p:sldSz cx="9144000" cy="5143500" type="screen16x9"/>
  <p:notesSz cx="6858000" cy="9144000"/>
  <p:embeddedFontLst>
    <p:embeddedFont>
      <p:font typeface="Montserrat" panose="00000500000000000000" pitchFamily="2" charset="0"/>
      <p:regular r:id="rId67"/>
      <p:bold r:id="rId68"/>
      <p:italic r:id="rId69"/>
      <p:boldItalic r:id="rId70"/>
    </p:embeddedFont>
    <p:embeddedFont>
      <p:font typeface="Raleway" pitchFamily="2" charset="0"/>
      <p:regular r:id="rId71"/>
      <p:bold r:id="rId72"/>
      <p:italic r:id="rId73"/>
      <p:boldItalic r:id="rId74"/>
    </p:embeddedFont>
    <p:embeddedFont>
      <p:font typeface="Raleway Thin" pitchFamily="2" charset="0"/>
      <p:regular r:id="rId75"/>
      <p:bold r:id="rId76"/>
      <p:italic r:id="rId77"/>
      <p:boldItalic r:id="rId78"/>
    </p:embeddedFont>
    <p:embeddedFont>
      <p:font typeface="Red Hat Display" panose="020B0604020202020204" charset="0"/>
      <p:regular r:id="rId79"/>
      <p:bold r:id="rId80"/>
      <p:italic r:id="rId81"/>
      <p:boldItalic r:id="rId82"/>
    </p:embeddedFont>
    <p:embeddedFont>
      <p:font typeface="Red Hat Display Black" panose="020B0604020202020204" charset="0"/>
      <p:bold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54E90-54B8-4DDE-8E0E-E95AE126EA17}" v="64" dt="2025-04-13T02:52:08.612"/>
  </p1510:revLst>
</p1510:revInfo>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96" y="1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font" Target="fonts/font18.fntdata"/><Relationship Id="rId89"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6.fntdata"/><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Altendorf" userId="0b9c3d68-2789-404e-80be-449739096ca9" providerId="ADAL" clId="{E8B54E90-54B8-4DDE-8E0E-E95AE126EA17}"/>
    <pc:docChg chg="undo custSel addSld delSld modSld sldOrd">
      <pc:chgData name="Charles Altendorf" userId="0b9c3d68-2789-404e-80be-449739096ca9" providerId="ADAL" clId="{E8B54E90-54B8-4DDE-8E0E-E95AE126EA17}" dt="2025-04-13T02:52:08.612" v="7284"/>
      <pc:docMkLst>
        <pc:docMk/>
      </pc:docMkLst>
      <pc:sldChg chg="addSp delSp modSp mod setBg modNotes">
        <pc:chgData name="Charles Altendorf" userId="0b9c3d68-2789-404e-80be-449739096ca9" providerId="ADAL" clId="{E8B54E90-54B8-4DDE-8E0E-E95AE126EA17}" dt="2025-04-12T15:02:30.128" v="485" actId="478"/>
        <pc:sldMkLst>
          <pc:docMk/>
          <pc:sldMk cId="0" sldId="256"/>
        </pc:sldMkLst>
        <pc:spChg chg="add del mod">
          <ac:chgData name="Charles Altendorf" userId="0b9c3d68-2789-404e-80be-449739096ca9" providerId="ADAL" clId="{E8B54E90-54B8-4DDE-8E0E-E95AE126EA17}" dt="2025-04-12T15:02:30.128" v="485" actId="478"/>
          <ac:spMkLst>
            <pc:docMk/>
            <pc:sldMk cId="0" sldId="256"/>
            <ac:spMk id="2" creationId="{91714038-EF5F-0EF9-F5DA-6A62180DA44D}"/>
          </ac:spMkLst>
        </pc:spChg>
        <pc:spChg chg="mod">
          <ac:chgData name="Charles Altendorf" userId="0b9c3d68-2789-404e-80be-449739096ca9" providerId="ADAL" clId="{E8B54E90-54B8-4DDE-8E0E-E95AE126EA17}" dt="2025-04-12T14:58:26.986" v="468" actId="1076"/>
          <ac:spMkLst>
            <pc:docMk/>
            <pc:sldMk cId="0" sldId="256"/>
            <ac:spMk id="99" creationId="{00000000-0000-0000-0000-000000000000}"/>
          </ac:spMkLst>
        </pc:spChg>
      </pc:sldChg>
      <pc:sldChg chg="del">
        <pc:chgData name="Charles Altendorf" userId="0b9c3d68-2789-404e-80be-449739096ca9" providerId="ADAL" clId="{E8B54E90-54B8-4DDE-8E0E-E95AE126EA17}" dt="2025-04-12T14:34:27.551" v="0" actId="2696"/>
        <pc:sldMkLst>
          <pc:docMk/>
          <pc:sldMk cId="0" sldId="257"/>
        </pc:sldMkLst>
      </pc:sldChg>
      <pc:sldChg chg="modSp mod">
        <pc:chgData name="Charles Altendorf" userId="0b9c3d68-2789-404e-80be-449739096ca9" providerId="ADAL" clId="{E8B54E90-54B8-4DDE-8E0E-E95AE126EA17}" dt="2025-04-12T14:52:25.762" v="396" actId="14100"/>
        <pc:sldMkLst>
          <pc:docMk/>
          <pc:sldMk cId="0" sldId="258"/>
        </pc:sldMkLst>
        <pc:spChg chg="mod">
          <ac:chgData name="Charles Altendorf" userId="0b9c3d68-2789-404e-80be-449739096ca9" providerId="ADAL" clId="{E8B54E90-54B8-4DDE-8E0E-E95AE126EA17}" dt="2025-04-12T14:36:22.463" v="30" actId="14100"/>
          <ac:spMkLst>
            <pc:docMk/>
            <pc:sldMk cId="0" sldId="258"/>
            <ac:spMk id="121" creationId="{00000000-0000-0000-0000-000000000000}"/>
          </ac:spMkLst>
        </pc:spChg>
        <pc:spChg chg="mod">
          <ac:chgData name="Charles Altendorf" userId="0b9c3d68-2789-404e-80be-449739096ca9" providerId="ADAL" clId="{E8B54E90-54B8-4DDE-8E0E-E95AE126EA17}" dt="2025-04-12T14:52:25.762" v="396" actId="14100"/>
          <ac:spMkLst>
            <pc:docMk/>
            <pc:sldMk cId="0" sldId="258"/>
            <ac:spMk id="122" creationId="{00000000-0000-0000-0000-000000000000}"/>
          </ac:spMkLst>
        </pc:spChg>
        <pc:picChg chg="mod">
          <ac:chgData name="Charles Altendorf" userId="0b9c3d68-2789-404e-80be-449739096ca9" providerId="ADAL" clId="{E8B54E90-54B8-4DDE-8E0E-E95AE126EA17}" dt="2025-04-12T14:46:55.937" v="31" actId="14826"/>
          <ac:picMkLst>
            <pc:docMk/>
            <pc:sldMk cId="0" sldId="258"/>
            <ac:picMk id="124" creationId="{00000000-0000-0000-0000-000000000000}"/>
          </ac:picMkLst>
        </pc:picChg>
      </pc:sldChg>
      <pc:sldChg chg="addSp delSp modSp mod setBg">
        <pc:chgData name="Charles Altendorf" userId="0b9c3d68-2789-404e-80be-449739096ca9" providerId="ADAL" clId="{E8B54E90-54B8-4DDE-8E0E-E95AE126EA17}" dt="2025-04-12T15:22:39.743" v="999"/>
        <pc:sldMkLst>
          <pc:docMk/>
          <pc:sldMk cId="0" sldId="259"/>
        </pc:sldMkLst>
        <pc:spChg chg="add del mod">
          <ac:chgData name="Charles Altendorf" userId="0b9c3d68-2789-404e-80be-449739096ca9" providerId="ADAL" clId="{E8B54E90-54B8-4DDE-8E0E-E95AE126EA17}" dt="2025-04-12T15:21:34.099" v="997" actId="478"/>
          <ac:spMkLst>
            <pc:docMk/>
            <pc:sldMk cId="0" sldId="259"/>
            <ac:spMk id="3" creationId="{2A78F31C-7266-8A35-8697-2D64B0110485}"/>
          </ac:spMkLst>
        </pc:spChg>
        <pc:spChg chg="mod">
          <ac:chgData name="Charles Altendorf" userId="0b9c3d68-2789-404e-80be-449739096ca9" providerId="ADAL" clId="{E8B54E90-54B8-4DDE-8E0E-E95AE126EA17}" dt="2025-04-12T15:19:37.536" v="995" actId="1076"/>
          <ac:spMkLst>
            <pc:docMk/>
            <pc:sldMk cId="0" sldId="259"/>
            <ac:spMk id="129" creationId="{00000000-0000-0000-0000-000000000000}"/>
          </ac:spMkLst>
        </pc:spChg>
        <pc:spChg chg="del">
          <ac:chgData name="Charles Altendorf" userId="0b9c3d68-2789-404e-80be-449739096ca9" providerId="ADAL" clId="{E8B54E90-54B8-4DDE-8E0E-E95AE126EA17}" dt="2025-04-12T15:21:18.802" v="996" actId="478"/>
          <ac:spMkLst>
            <pc:docMk/>
            <pc:sldMk cId="0" sldId="259"/>
            <ac:spMk id="130" creationId="{00000000-0000-0000-0000-000000000000}"/>
          </ac:spMkLst>
        </pc:spChg>
      </pc:sldChg>
      <pc:sldChg chg="delSp modSp mod setBg">
        <pc:chgData name="Charles Altendorf" userId="0b9c3d68-2789-404e-80be-449739096ca9" providerId="ADAL" clId="{E8B54E90-54B8-4DDE-8E0E-E95AE126EA17}" dt="2025-04-12T16:08:24.297" v="1063" actId="20577"/>
        <pc:sldMkLst>
          <pc:docMk/>
          <pc:sldMk cId="0" sldId="260"/>
        </pc:sldMkLst>
        <pc:spChg chg="mod">
          <ac:chgData name="Charles Altendorf" userId="0b9c3d68-2789-404e-80be-449739096ca9" providerId="ADAL" clId="{E8B54E90-54B8-4DDE-8E0E-E95AE126EA17}" dt="2025-04-12T16:08:24.297" v="1063" actId="20577"/>
          <ac:spMkLst>
            <pc:docMk/>
            <pc:sldMk cId="0" sldId="260"/>
            <ac:spMk id="136" creationId="{00000000-0000-0000-0000-000000000000}"/>
          </ac:spMkLst>
        </pc:spChg>
        <pc:spChg chg="del mod">
          <ac:chgData name="Charles Altendorf" userId="0b9c3d68-2789-404e-80be-449739096ca9" providerId="ADAL" clId="{E8B54E90-54B8-4DDE-8E0E-E95AE126EA17}" dt="2025-04-12T16:06:30.772" v="1022" actId="478"/>
          <ac:spMkLst>
            <pc:docMk/>
            <pc:sldMk cId="0" sldId="260"/>
            <ac:spMk id="137" creationId="{00000000-0000-0000-0000-000000000000}"/>
          </ac:spMkLst>
        </pc:spChg>
        <pc:spChg chg="del">
          <ac:chgData name="Charles Altendorf" userId="0b9c3d68-2789-404e-80be-449739096ca9" providerId="ADAL" clId="{E8B54E90-54B8-4DDE-8E0E-E95AE126EA17}" dt="2025-04-12T16:03:47.850" v="1004" actId="478"/>
          <ac:spMkLst>
            <pc:docMk/>
            <pc:sldMk cId="0" sldId="260"/>
            <ac:spMk id="146" creationId="{00000000-0000-0000-0000-000000000000}"/>
          </ac:spMkLst>
        </pc:spChg>
        <pc:spChg chg="del">
          <ac:chgData name="Charles Altendorf" userId="0b9c3d68-2789-404e-80be-449739096ca9" providerId="ADAL" clId="{E8B54E90-54B8-4DDE-8E0E-E95AE126EA17}" dt="2025-04-12T16:06:35.762" v="1023" actId="478"/>
          <ac:spMkLst>
            <pc:docMk/>
            <pc:sldMk cId="0" sldId="260"/>
            <ac:spMk id="147" creationId="{00000000-0000-0000-0000-000000000000}"/>
          </ac:spMkLst>
        </pc:spChg>
        <pc:spChg chg="del">
          <ac:chgData name="Charles Altendorf" userId="0b9c3d68-2789-404e-80be-449739096ca9" providerId="ADAL" clId="{E8B54E90-54B8-4DDE-8E0E-E95AE126EA17}" dt="2025-04-12T16:06:41.410" v="1024" actId="478"/>
          <ac:spMkLst>
            <pc:docMk/>
            <pc:sldMk cId="0" sldId="260"/>
            <ac:spMk id="148" creationId="{00000000-0000-0000-0000-000000000000}"/>
          </ac:spMkLst>
        </pc:spChg>
        <pc:spChg chg="del">
          <ac:chgData name="Charles Altendorf" userId="0b9c3d68-2789-404e-80be-449739096ca9" providerId="ADAL" clId="{E8B54E90-54B8-4DDE-8E0E-E95AE126EA17}" dt="2025-04-12T16:03:50.549" v="1005" actId="478"/>
          <ac:spMkLst>
            <pc:docMk/>
            <pc:sldMk cId="0" sldId="260"/>
            <ac:spMk id="149" creationId="{00000000-0000-0000-0000-000000000000}"/>
          </ac:spMkLst>
        </pc:spChg>
        <pc:grpChg chg="del">
          <ac:chgData name="Charles Altendorf" userId="0b9c3d68-2789-404e-80be-449739096ca9" providerId="ADAL" clId="{E8B54E90-54B8-4DDE-8E0E-E95AE126EA17}" dt="2025-04-12T15:37:50.595" v="1002" actId="478"/>
          <ac:grpSpMkLst>
            <pc:docMk/>
            <pc:sldMk cId="0" sldId="260"/>
            <ac:grpSpMk id="138" creationId="{00000000-0000-0000-0000-000000000000}"/>
          </ac:grpSpMkLst>
        </pc:grpChg>
        <pc:grpChg chg="del">
          <ac:chgData name="Charles Altendorf" userId="0b9c3d68-2789-404e-80be-449739096ca9" providerId="ADAL" clId="{E8B54E90-54B8-4DDE-8E0E-E95AE126EA17}" dt="2025-04-12T15:37:54.752" v="1003" actId="478"/>
          <ac:grpSpMkLst>
            <pc:docMk/>
            <pc:sldMk cId="0" sldId="260"/>
            <ac:grpSpMk id="141" creationId="{00000000-0000-0000-0000-000000000000}"/>
          </ac:grpSpMkLst>
        </pc:grpChg>
      </pc:sldChg>
      <pc:sldChg chg="setBg">
        <pc:chgData name="Charles Altendorf" userId="0b9c3d68-2789-404e-80be-449739096ca9" providerId="ADAL" clId="{E8B54E90-54B8-4DDE-8E0E-E95AE126EA17}" dt="2025-04-13T01:43:43.230" v="5965"/>
        <pc:sldMkLst>
          <pc:docMk/>
          <pc:sldMk cId="0" sldId="261"/>
        </pc:sldMkLst>
      </pc:sldChg>
      <pc:sldChg chg="modSp mod ord setBg">
        <pc:chgData name="Charles Altendorf" userId="0b9c3d68-2789-404e-80be-449739096ca9" providerId="ADAL" clId="{E8B54E90-54B8-4DDE-8E0E-E95AE126EA17}" dt="2025-04-12T19:07:54.047" v="1479"/>
        <pc:sldMkLst>
          <pc:docMk/>
          <pc:sldMk cId="0" sldId="262"/>
        </pc:sldMkLst>
        <pc:spChg chg="mod">
          <ac:chgData name="Charles Altendorf" userId="0b9c3d68-2789-404e-80be-449739096ca9" providerId="ADAL" clId="{E8B54E90-54B8-4DDE-8E0E-E95AE126EA17}" dt="2025-04-12T16:23:16.602" v="1469" actId="20577"/>
          <ac:spMkLst>
            <pc:docMk/>
            <pc:sldMk cId="0" sldId="262"/>
            <ac:spMk id="161" creationId="{00000000-0000-0000-0000-000000000000}"/>
          </ac:spMkLst>
        </pc:spChg>
        <pc:spChg chg="mod">
          <ac:chgData name="Charles Altendorf" userId="0b9c3d68-2789-404e-80be-449739096ca9" providerId="ADAL" clId="{E8B54E90-54B8-4DDE-8E0E-E95AE126EA17}" dt="2025-04-12T16:25:06.327" v="1477" actId="20577"/>
          <ac:spMkLst>
            <pc:docMk/>
            <pc:sldMk cId="0" sldId="262"/>
            <ac:spMk id="162" creationId="{00000000-0000-0000-0000-000000000000}"/>
          </ac:spMkLst>
        </pc:spChg>
      </pc:sldChg>
      <pc:sldChg chg="modSp mod ord setBg">
        <pc:chgData name="Charles Altendorf" userId="0b9c3d68-2789-404e-80be-449739096ca9" providerId="ADAL" clId="{E8B54E90-54B8-4DDE-8E0E-E95AE126EA17}" dt="2025-04-12T19:12:02.195" v="1493"/>
        <pc:sldMkLst>
          <pc:docMk/>
          <pc:sldMk cId="0" sldId="265"/>
        </pc:sldMkLst>
        <pc:picChg chg="mod">
          <ac:chgData name="Charles Altendorf" userId="0b9c3d68-2789-404e-80be-449739096ca9" providerId="ADAL" clId="{E8B54E90-54B8-4DDE-8E0E-E95AE126EA17}" dt="2025-04-12T19:11:16.483" v="1491" actId="14100"/>
          <ac:picMkLst>
            <pc:docMk/>
            <pc:sldMk cId="0" sldId="265"/>
            <ac:picMk id="188" creationId="{00000000-0000-0000-0000-000000000000}"/>
          </ac:picMkLst>
        </pc:picChg>
      </pc:sldChg>
      <pc:sldChg chg="modSp mod ord setBg">
        <pc:chgData name="Charles Altendorf" userId="0b9c3d68-2789-404e-80be-449739096ca9" providerId="ADAL" clId="{E8B54E90-54B8-4DDE-8E0E-E95AE126EA17}" dt="2025-04-12T21:06:59.050" v="3593"/>
        <pc:sldMkLst>
          <pc:docMk/>
          <pc:sldMk cId="0" sldId="266"/>
        </pc:sldMkLst>
        <pc:spChg chg="mod">
          <ac:chgData name="Charles Altendorf" userId="0b9c3d68-2789-404e-80be-449739096ca9" providerId="ADAL" clId="{E8B54E90-54B8-4DDE-8E0E-E95AE126EA17}" dt="2025-04-12T21:00:57.308" v="3591" actId="20577"/>
          <ac:spMkLst>
            <pc:docMk/>
            <pc:sldMk cId="0" sldId="266"/>
            <ac:spMk id="193" creationId="{00000000-0000-0000-0000-000000000000}"/>
          </ac:spMkLst>
        </pc:spChg>
      </pc:sldChg>
      <pc:sldChg chg="modSp mod ord">
        <pc:chgData name="Charles Altendorf" userId="0b9c3d68-2789-404e-80be-449739096ca9" providerId="ADAL" clId="{E8B54E90-54B8-4DDE-8E0E-E95AE126EA17}" dt="2025-04-12T21:44:09.350" v="4660" actId="20577"/>
        <pc:sldMkLst>
          <pc:docMk/>
          <pc:sldMk cId="0" sldId="269"/>
        </pc:sldMkLst>
        <pc:spChg chg="mod">
          <ac:chgData name="Charles Altendorf" userId="0b9c3d68-2789-404e-80be-449739096ca9" providerId="ADAL" clId="{E8B54E90-54B8-4DDE-8E0E-E95AE126EA17}" dt="2025-04-12T21:44:09.350" v="4660" actId="20577"/>
          <ac:spMkLst>
            <pc:docMk/>
            <pc:sldMk cId="0" sldId="269"/>
            <ac:spMk id="226" creationId="{00000000-0000-0000-0000-000000000000}"/>
          </ac:spMkLst>
        </pc:spChg>
      </pc:sldChg>
      <pc:sldChg chg="modSp mod ord setBg">
        <pc:chgData name="Charles Altendorf" userId="0b9c3d68-2789-404e-80be-449739096ca9" providerId="ADAL" clId="{E8B54E90-54B8-4DDE-8E0E-E95AE126EA17}" dt="2025-04-12T20:59:26.850" v="3550"/>
        <pc:sldMkLst>
          <pc:docMk/>
          <pc:sldMk cId="0" sldId="272"/>
        </pc:sldMkLst>
        <pc:spChg chg="mod">
          <ac:chgData name="Charles Altendorf" userId="0b9c3d68-2789-404e-80be-449739096ca9" providerId="ADAL" clId="{E8B54E90-54B8-4DDE-8E0E-E95AE126EA17}" dt="2025-04-12T20:01:52.926" v="2518" actId="20577"/>
          <ac:spMkLst>
            <pc:docMk/>
            <pc:sldMk cId="0" sldId="272"/>
            <ac:spMk id="258" creationId="{00000000-0000-0000-0000-000000000000}"/>
          </ac:spMkLst>
        </pc:spChg>
        <pc:spChg chg="mod">
          <ac:chgData name="Charles Altendorf" userId="0b9c3d68-2789-404e-80be-449739096ca9" providerId="ADAL" clId="{E8B54E90-54B8-4DDE-8E0E-E95AE126EA17}" dt="2025-04-12T20:02:52.802" v="2615" actId="20577"/>
          <ac:spMkLst>
            <pc:docMk/>
            <pc:sldMk cId="0" sldId="272"/>
            <ac:spMk id="263" creationId="{00000000-0000-0000-0000-000000000000}"/>
          </ac:spMkLst>
        </pc:spChg>
        <pc:spChg chg="mod">
          <ac:chgData name="Charles Altendorf" userId="0b9c3d68-2789-404e-80be-449739096ca9" providerId="ADAL" clId="{E8B54E90-54B8-4DDE-8E0E-E95AE126EA17}" dt="2025-04-12T20:04:13.459" v="2737" actId="20577"/>
          <ac:spMkLst>
            <pc:docMk/>
            <pc:sldMk cId="0" sldId="272"/>
            <ac:spMk id="264" creationId="{00000000-0000-0000-0000-000000000000}"/>
          </ac:spMkLst>
        </pc:spChg>
        <pc:spChg chg="mod">
          <ac:chgData name="Charles Altendorf" userId="0b9c3d68-2789-404e-80be-449739096ca9" providerId="ADAL" clId="{E8B54E90-54B8-4DDE-8E0E-E95AE126EA17}" dt="2025-04-12T20:09:58.650" v="2785" actId="20577"/>
          <ac:spMkLst>
            <pc:docMk/>
            <pc:sldMk cId="0" sldId="272"/>
            <ac:spMk id="268" creationId="{00000000-0000-0000-0000-000000000000}"/>
          </ac:spMkLst>
        </pc:spChg>
        <pc:spChg chg="mod">
          <ac:chgData name="Charles Altendorf" userId="0b9c3d68-2789-404e-80be-449739096ca9" providerId="ADAL" clId="{E8B54E90-54B8-4DDE-8E0E-E95AE126EA17}" dt="2025-04-12T20:11:10.421" v="2823" actId="20577"/>
          <ac:spMkLst>
            <pc:docMk/>
            <pc:sldMk cId="0" sldId="272"/>
            <ac:spMk id="269" creationId="{00000000-0000-0000-0000-000000000000}"/>
          </ac:spMkLst>
        </pc:spChg>
        <pc:spChg chg="mod">
          <ac:chgData name="Charles Altendorf" userId="0b9c3d68-2789-404e-80be-449739096ca9" providerId="ADAL" clId="{E8B54E90-54B8-4DDE-8E0E-E95AE126EA17}" dt="2025-04-12T20:20:37.896" v="2842" actId="255"/>
          <ac:spMkLst>
            <pc:docMk/>
            <pc:sldMk cId="0" sldId="272"/>
            <ac:spMk id="273" creationId="{00000000-0000-0000-0000-000000000000}"/>
          </ac:spMkLst>
        </pc:spChg>
        <pc:spChg chg="mod">
          <ac:chgData name="Charles Altendorf" userId="0b9c3d68-2789-404e-80be-449739096ca9" providerId="ADAL" clId="{E8B54E90-54B8-4DDE-8E0E-E95AE126EA17}" dt="2025-04-12T20:21:08.677" v="2927" actId="20577"/>
          <ac:spMkLst>
            <pc:docMk/>
            <pc:sldMk cId="0" sldId="272"/>
            <ac:spMk id="274" creationId="{00000000-0000-0000-0000-000000000000}"/>
          </ac:spMkLst>
        </pc:spChg>
      </pc:sldChg>
      <pc:sldChg chg="modSp add mod">
        <pc:chgData name="Charles Altendorf" userId="0b9c3d68-2789-404e-80be-449739096ca9" providerId="ADAL" clId="{E8B54E90-54B8-4DDE-8E0E-E95AE126EA17}" dt="2025-04-12T20:18:22.001" v="2824" actId="20577"/>
        <pc:sldMkLst>
          <pc:docMk/>
          <pc:sldMk cId="3733470535" sldId="295"/>
        </pc:sldMkLst>
        <pc:spChg chg="mod">
          <ac:chgData name="Charles Altendorf" userId="0b9c3d68-2789-404e-80be-449739096ca9" providerId="ADAL" clId="{E8B54E90-54B8-4DDE-8E0E-E95AE126EA17}" dt="2025-04-12T15:06:41.193" v="516" actId="20577"/>
          <ac:spMkLst>
            <pc:docMk/>
            <pc:sldMk cId="3733470535" sldId="295"/>
            <ac:spMk id="121" creationId="{7AADAFA5-A5E0-E9D7-067B-0653AC102F42}"/>
          </ac:spMkLst>
        </pc:spChg>
        <pc:spChg chg="mod">
          <ac:chgData name="Charles Altendorf" userId="0b9c3d68-2789-404e-80be-449739096ca9" providerId="ADAL" clId="{E8B54E90-54B8-4DDE-8E0E-E95AE126EA17}" dt="2025-04-12T20:18:22.001" v="2824" actId="20577"/>
          <ac:spMkLst>
            <pc:docMk/>
            <pc:sldMk cId="3733470535" sldId="295"/>
            <ac:spMk id="122" creationId="{5746D977-1977-C741-9B08-F141AB572D9B}"/>
          </ac:spMkLst>
        </pc:spChg>
        <pc:picChg chg="mod">
          <ac:chgData name="Charles Altendorf" userId="0b9c3d68-2789-404e-80be-449739096ca9" providerId="ADAL" clId="{E8B54E90-54B8-4DDE-8E0E-E95AE126EA17}" dt="2025-04-12T15:14:37.538" v="558" actId="14826"/>
          <ac:picMkLst>
            <pc:docMk/>
            <pc:sldMk cId="3733470535" sldId="295"/>
            <ac:picMk id="124" creationId="{F58F3023-E7B4-3176-A323-7813C23B41D2}"/>
          </ac:picMkLst>
        </pc:picChg>
      </pc:sldChg>
      <pc:sldChg chg="modSp add mod ord">
        <pc:chgData name="Charles Altendorf" userId="0b9c3d68-2789-404e-80be-449739096ca9" providerId="ADAL" clId="{E8B54E90-54B8-4DDE-8E0E-E95AE126EA17}" dt="2025-04-12T19:16:50.072" v="1659" actId="20577"/>
        <pc:sldMkLst>
          <pc:docMk/>
          <pc:sldMk cId="3487822629" sldId="296"/>
        </pc:sldMkLst>
        <pc:spChg chg="mod">
          <ac:chgData name="Charles Altendorf" userId="0b9c3d68-2789-404e-80be-449739096ca9" providerId="ADAL" clId="{E8B54E90-54B8-4DDE-8E0E-E95AE126EA17}" dt="2025-04-12T19:16:50.072" v="1659" actId="20577"/>
          <ac:spMkLst>
            <pc:docMk/>
            <pc:sldMk cId="3487822629" sldId="296"/>
            <ac:spMk id="291" creationId="{28AD66F5-9DAC-624C-CC38-7E681CDB516B}"/>
          </ac:spMkLst>
        </pc:spChg>
        <pc:picChg chg="mod">
          <ac:chgData name="Charles Altendorf" userId="0b9c3d68-2789-404e-80be-449739096ca9" providerId="ADAL" clId="{E8B54E90-54B8-4DDE-8E0E-E95AE126EA17}" dt="2025-04-12T19:15:17.815" v="1501" actId="14826"/>
          <ac:picMkLst>
            <pc:docMk/>
            <pc:sldMk cId="3487822629" sldId="296"/>
            <ac:picMk id="293" creationId="{CF43D508-6031-093C-A5DA-E1312B8E6E05}"/>
          </ac:picMkLst>
        </pc:picChg>
      </pc:sldChg>
      <pc:sldChg chg="add del ord">
        <pc:chgData name="Charles Altendorf" userId="0b9c3d68-2789-404e-80be-449739096ca9" providerId="ADAL" clId="{E8B54E90-54B8-4DDE-8E0E-E95AE126EA17}" dt="2025-04-12T19:13:05.115" v="1497" actId="2696"/>
        <pc:sldMkLst>
          <pc:docMk/>
          <pc:sldMk cId="3992137609" sldId="296"/>
        </pc:sldMkLst>
      </pc:sldChg>
      <pc:sldChg chg="modSp add mod ord setBg">
        <pc:chgData name="Charles Altendorf" userId="0b9c3d68-2789-404e-80be-449739096ca9" providerId="ADAL" clId="{E8B54E90-54B8-4DDE-8E0E-E95AE126EA17}" dt="2025-04-12T19:22:20.064" v="1726"/>
        <pc:sldMkLst>
          <pc:docMk/>
          <pc:sldMk cId="2746415396" sldId="297"/>
        </pc:sldMkLst>
        <pc:spChg chg="mod">
          <ac:chgData name="Charles Altendorf" userId="0b9c3d68-2789-404e-80be-449739096ca9" providerId="ADAL" clId="{E8B54E90-54B8-4DDE-8E0E-E95AE126EA17}" dt="2025-04-12T19:18:34.205" v="1718" actId="14100"/>
          <ac:spMkLst>
            <pc:docMk/>
            <pc:sldMk cId="2746415396" sldId="297"/>
            <ac:spMk id="129" creationId="{EDE7EE9D-9BE9-DDAA-38C9-00F129310D3B}"/>
          </ac:spMkLst>
        </pc:spChg>
        <pc:spChg chg="mod">
          <ac:chgData name="Charles Altendorf" userId="0b9c3d68-2789-404e-80be-449739096ca9" providerId="ADAL" clId="{E8B54E90-54B8-4DDE-8E0E-E95AE126EA17}" dt="2025-04-12T19:18:12.846" v="1666" actId="20577"/>
          <ac:spMkLst>
            <pc:docMk/>
            <pc:sldMk cId="2746415396" sldId="297"/>
            <ac:spMk id="131" creationId="{578035D1-A832-4C43-1131-1392BA573189}"/>
          </ac:spMkLst>
        </pc:spChg>
      </pc:sldChg>
      <pc:sldChg chg="addSp delSp modSp add mod ord setBg">
        <pc:chgData name="Charles Altendorf" userId="0b9c3d68-2789-404e-80be-449739096ca9" providerId="ADAL" clId="{E8B54E90-54B8-4DDE-8E0E-E95AE126EA17}" dt="2025-04-12T19:34:34.760" v="2085" actId="20577"/>
        <pc:sldMkLst>
          <pc:docMk/>
          <pc:sldMk cId="4038197264" sldId="298"/>
        </pc:sldMkLst>
        <pc:spChg chg="add del mod">
          <ac:chgData name="Charles Altendorf" userId="0b9c3d68-2789-404e-80be-449739096ca9" providerId="ADAL" clId="{E8B54E90-54B8-4DDE-8E0E-E95AE126EA17}" dt="2025-04-12T19:26:30.637" v="1827" actId="478"/>
          <ac:spMkLst>
            <pc:docMk/>
            <pc:sldMk cId="4038197264" sldId="298"/>
            <ac:spMk id="3" creationId="{BAD60EBD-E003-9AAD-81C3-E70E7678171B}"/>
          </ac:spMkLst>
        </pc:spChg>
        <pc:spChg chg="mod">
          <ac:chgData name="Charles Altendorf" userId="0b9c3d68-2789-404e-80be-449739096ca9" providerId="ADAL" clId="{E8B54E90-54B8-4DDE-8E0E-E95AE126EA17}" dt="2025-04-12T19:25:49.205" v="1751" actId="20577"/>
          <ac:spMkLst>
            <pc:docMk/>
            <pc:sldMk cId="4038197264" sldId="298"/>
            <ac:spMk id="161" creationId="{57995FF0-D0BD-6CF1-91B1-C2B52998A546}"/>
          </ac:spMkLst>
        </pc:spChg>
        <pc:spChg chg="add del mod">
          <ac:chgData name="Charles Altendorf" userId="0b9c3d68-2789-404e-80be-449739096ca9" providerId="ADAL" clId="{E8B54E90-54B8-4DDE-8E0E-E95AE126EA17}" dt="2025-04-12T19:34:34.760" v="2085" actId="20577"/>
          <ac:spMkLst>
            <pc:docMk/>
            <pc:sldMk cId="4038197264" sldId="298"/>
            <ac:spMk id="162" creationId="{DB6F6BDC-1F05-3B32-018F-4022627DED7E}"/>
          </ac:spMkLst>
        </pc:spChg>
      </pc:sldChg>
      <pc:sldChg chg="modSp add mod ord">
        <pc:chgData name="Charles Altendorf" userId="0b9c3d68-2789-404e-80be-449739096ca9" providerId="ADAL" clId="{E8B54E90-54B8-4DDE-8E0E-E95AE126EA17}" dt="2025-04-12T19:50:36.669" v="2364" actId="14826"/>
        <pc:sldMkLst>
          <pc:docMk/>
          <pc:sldMk cId="945240040" sldId="299"/>
        </pc:sldMkLst>
        <pc:spChg chg="mod">
          <ac:chgData name="Charles Altendorf" userId="0b9c3d68-2789-404e-80be-449739096ca9" providerId="ADAL" clId="{E8B54E90-54B8-4DDE-8E0E-E95AE126EA17}" dt="2025-04-12T19:45:01.588" v="2188" actId="14100"/>
          <ac:spMkLst>
            <pc:docMk/>
            <pc:sldMk cId="945240040" sldId="299"/>
            <ac:spMk id="121" creationId="{A19380B9-DC6E-987C-6144-658148930A3C}"/>
          </ac:spMkLst>
        </pc:spChg>
        <pc:spChg chg="mod">
          <ac:chgData name="Charles Altendorf" userId="0b9c3d68-2789-404e-80be-449739096ca9" providerId="ADAL" clId="{E8B54E90-54B8-4DDE-8E0E-E95AE126EA17}" dt="2025-04-12T19:50:11.307" v="2363" actId="20577"/>
          <ac:spMkLst>
            <pc:docMk/>
            <pc:sldMk cId="945240040" sldId="299"/>
            <ac:spMk id="122" creationId="{A61BA9CA-926F-2147-9508-250A1A12003F}"/>
          </ac:spMkLst>
        </pc:spChg>
        <pc:picChg chg="mod">
          <ac:chgData name="Charles Altendorf" userId="0b9c3d68-2789-404e-80be-449739096ca9" providerId="ADAL" clId="{E8B54E90-54B8-4DDE-8E0E-E95AE126EA17}" dt="2025-04-12T19:50:36.669" v="2364" actId="14826"/>
          <ac:picMkLst>
            <pc:docMk/>
            <pc:sldMk cId="945240040" sldId="299"/>
            <ac:picMk id="124" creationId="{077A1808-8FEA-C9AA-3765-DE6909490C75}"/>
          </ac:picMkLst>
        </pc:picChg>
      </pc:sldChg>
      <pc:sldChg chg="modSp add mod ord">
        <pc:chgData name="Charles Altendorf" userId="0b9c3d68-2789-404e-80be-449739096ca9" providerId="ADAL" clId="{E8B54E90-54B8-4DDE-8E0E-E95AE126EA17}" dt="2025-04-12T19:52:39.648" v="2426" actId="20577"/>
        <pc:sldMkLst>
          <pc:docMk/>
          <pc:sldMk cId="2680488960" sldId="300"/>
        </pc:sldMkLst>
        <pc:spChg chg="mod">
          <ac:chgData name="Charles Altendorf" userId="0b9c3d68-2789-404e-80be-449739096ca9" providerId="ADAL" clId="{E8B54E90-54B8-4DDE-8E0E-E95AE126EA17}" dt="2025-04-12T19:52:39.648" v="2426" actId="20577"/>
          <ac:spMkLst>
            <pc:docMk/>
            <pc:sldMk cId="2680488960" sldId="300"/>
            <ac:spMk id="291" creationId="{0DEDA513-726E-3D9D-9434-9E1CCD7E4616}"/>
          </ac:spMkLst>
        </pc:spChg>
        <pc:picChg chg="mod">
          <ac:chgData name="Charles Altendorf" userId="0b9c3d68-2789-404e-80be-449739096ca9" providerId="ADAL" clId="{E8B54E90-54B8-4DDE-8E0E-E95AE126EA17}" dt="2025-04-12T19:51:56.307" v="2368" actId="14826"/>
          <ac:picMkLst>
            <pc:docMk/>
            <pc:sldMk cId="2680488960" sldId="300"/>
            <ac:picMk id="293" creationId="{3D4415CB-16AB-A34F-DFC6-8D121419DEE4}"/>
          </ac:picMkLst>
        </pc:picChg>
      </pc:sldChg>
      <pc:sldChg chg="modSp add mod">
        <pc:chgData name="Charles Altendorf" userId="0b9c3d68-2789-404e-80be-449739096ca9" providerId="ADAL" clId="{E8B54E90-54B8-4DDE-8E0E-E95AE126EA17}" dt="2025-04-12T19:53:11.410" v="2436" actId="20577"/>
        <pc:sldMkLst>
          <pc:docMk/>
          <pc:sldMk cId="3748246509" sldId="301"/>
        </pc:sldMkLst>
        <pc:spChg chg="mod">
          <ac:chgData name="Charles Altendorf" userId="0b9c3d68-2789-404e-80be-449739096ca9" providerId="ADAL" clId="{E8B54E90-54B8-4DDE-8E0E-E95AE126EA17}" dt="2025-04-12T19:53:11.410" v="2436" actId="20577"/>
          <ac:spMkLst>
            <pc:docMk/>
            <pc:sldMk cId="3748246509" sldId="301"/>
            <ac:spMk id="291" creationId="{25C8109D-D56C-3368-C4DD-95A746E5B873}"/>
          </ac:spMkLst>
        </pc:spChg>
        <pc:picChg chg="mod">
          <ac:chgData name="Charles Altendorf" userId="0b9c3d68-2789-404e-80be-449739096ca9" providerId="ADAL" clId="{E8B54E90-54B8-4DDE-8E0E-E95AE126EA17}" dt="2025-04-12T19:52:55.270" v="2428" actId="14826"/>
          <ac:picMkLst>
            <pc:docMk/>
            <pc:sldMk cId="3748246509" sldId="301"/>
            <ac:picMk id="293" creationId="{BC69C23D-490A-7444-0EA7-B75DD6B4356B}"/>
          </ac:picMkLst>
        </pc:picChg>
      </pc:sldChg>
      <pc:sldChg chg="modSp add mod">
        <pc:chgData name="Charles Altendorf" userId="0b9c3d68-2789-404e-80be-449739096ca9" providerId="ADAL" clId="{E8B54E90-54B8-4DDE-8E0E-E95AE126EA17}" dt="2025-04-12T19:54:09.557" v="2441" actId="14826"/>
        <pc:sldMkLst>
          <pc:docMk/>
          <pc:sldMk cId="1416668068" sldId="302"/>
        </pc:sldMkLst>
        <pc:spChg chg="mod">
          <ac:chgData name="Charles Altendorf" userId="0b9c3d68-2789-404e-80be-449739096ca9" providerId="ADAL" clId="{E8B54E90-54B8-4DDE-8E0E-E95AE126EA17}" dt="2025-04-12T19:53:58.766" v="2440" actId="20577"/>
          <ac:spMkLst>
            <pc:docMk/>
            <pc:sldMk cId="1416668068" sldId="302"/>
            <ac:spMk id="291" creationId="{D38E511A-0669-A768-56CF-5FF443F79E5F}"/>
          </ac:spMkLst>
        </pc:spChg>
        <pc:picChg chg="mod">
          <ac:chgData name="Charles Altendorf" userId="0b9c3d68-2789-404e-80be-449739096ca9" providerId="ADAL" clId="{E8B54E90-54B8-4DDE-8E0E-E95AE126EA17}" dt="2025-04-12T19:54:09.557" v="2441" actId="14826"/>
          <ac:picMkLst>
            <pc:docMk/>
            <pc:sldMk cId="1416668068" sldId="302"/>
            <ac:picMk id="293" creationId="{E5AC0CB6-F9A1-F2A2-B497-DA809A89E4C2}"/>
          </ac:picMkLst>
        </pc:picChg>
      </pc:sldChg>
      <pc:sldChg chg="modSp add mod">
        <pc:chgData name="Charles Altendorf" userId="0b9c3d68-2789-404e-80be-449739096ca9" providerId="ADAL" clId="{E8B54E90-54B8-4DDE-8E0E-E95AE126EA17}" dt="2025-04-12T19:55:17.543" v="2445" actId="14826"/>
        <pc:sldMkLst>
          <pc:docMk/>
          <pc:sldMk cId="3163467867" sldId="303"/>
        </pc:sldMkLst>
        <pc:spChg chg="mod">
          <ac:chgData name="Charles Altendorf" userId="0b9c3d68-2789-404e-80be-449739096ca9" providerId="ADAL" clId="{E8B54E90-54B8-4DDE-8E0E-E95AE126EA17}" dt="2025-04-12T19:55:09.572" v="2444" actId="20577"/>
          <ac:spMkLst>
            <pc:docMk/>
            <pc:sldMk cId="3163467867" sldId="303"/>
            <ac:spMk id="291" creationId="{E1EE38F3-9E92-9B14-4DDB-A4FE7AF1CD27}"/>
          </ac:spMkLst>
        </pc:spChg>
        <pc:picChg chg="mod">
          <ac:chgData name="Charles Altendorf" userId="0b9c3d68-2789-404e-80be-449739096ca9" providerId="ADAL" clId="{E8B54E90-54B8-4DDE-8E0E-E95AE126EA17}" dt="2025-04-12T19:55:17.543" v="2445" actId="14826"/>
          <ac:picMkLst>
            <pc:docMk/>
            <pc:sldMk cId="3163467867" sldId="303"/>
            <ac:picMk id="293" creationId="{92C53935-A689-00B0-EF76-80B4530DC766}"/>
          </ac:picMkLst>
        </pc:picChg>
      </pc:sldChg>
      <pc:sldChg chg="modSp add mod ord setBg">
        <pc:chgData name="Charles Altendorf" userId="0b9c3d68-2789-404e-80be-449739096ca9" providerId="ADAL" clId="{E8B54E90-54B8-4DDE-8E0E-E95AE126EA17}" dt="2025-04-12T20:09:16.351" v="2739"/>
        <pc:sldMkLst>
          <pc:docMk/>
          <pc:sldMk cId="2335939946" sldId="304"/>
        </pc:sldMkLst>
        <pc:spChg chg="mod">
          <ac:chgData name="Charles Altendorf" userId="0b9c3d68-2789-404e-80be-449739096ca9" providerId="ADAL" clId="{E8B54E90-54B8-4DDE-8E0E-E95AE126EA17}" dt="2025-04-12T20:01:11.086" v="2492" actId="20577"/>
          <ac:spMkLst>
            <pc:docMk/>
            <pc:sldMk cId="2335939946" sldId="304"/>
            <ac:spMk id="129" creationId="{D6312E69-06F9-FEA0-68DD-D37FFEB7B5A8}"/>
          </ac:spMkLst>
        </pc:spChg>
        <pc:spChg chg="mod">
          <ac:chgData name="Charles Altendorf" userId="0b9c3d68-2789-404e-80be-449739096ca9" providerId="ADAL" clId="{E8B54E90-54B8-4DDE-8E0E-E95AE126EA17}" dt="2025-04-12T19:56:45.177" v="2450" actId="20577"/>
          <ac:spMkLst>
            <pc:docMk/>
            <pc:sldMk cId="2335939946" sldId="304"/>
            <ac:spMk id="131" creationId="{ECE4AD50-F78E-BDFC-5186-1C20CEC32F47}"/>
          </ac:spMkLst>
        </pc:spChg>
      </pc:sldChg>
      <pc:sldChg chg="modSp add mod ord">
        <pc:chgData name="Charles Altendorf" userId="0b9c3d68-2789-404e-80be-449739096ca9" providerId="ADAL" clId="{E8B54E90-54B8-4DDE-8E0E-E95AE126EA17}" dt="2025-04-12T20:41:10.516" v="3430" actId="14100"/>
        <pc:sldMkLst>
          <pc:docMk/>
          <pc:sldMk cId="1467745917" sldId="305"/>
        </pc:sldMkLst>
        <pc:spChg chg="mod">
          <ac:chgData name="Charles Altendorf" userId="0b9c3d68-2789-404e-80be-449739096ca9" providerId="ADAL" clId="{E8B54E90-54B8-4DDE-8E0E-E95AE126EA17}" dt="2025-04-12T20:22:43.717" v="2945" actId="20577"/>
          <ac:spMkLst>
            <pc:docMk/>
            <pc:sldMk cId="1467745917" sldId="305"/>
            <ac:spMk id="121" creationId="{8F5EAFF5-F5D5-239B-0138-88934C2D1105}"/>
          </ac:spMkLst>
        </pc:spChg>
        <pc:spChg chg="mod">
          <ac:chgData name="Charles Altendorf" userId="0b9c3d68-2789-404e-80be-449739096ca9" providerId="ADAL" clId="{E8B54E90-54B8-4DDE-8E0E-E95AE126EA17}" dt="2025-04-12T20:41:10.516" v="3430" actId="14100"/>
          <ac:spMkLst>
            <pc:docMk/>
            <pc:sldMk cId="1467745917" sldId="305"/>
            <ac:spMk id="122" creationId="{8079B456-7A91-D2AF-E38A-0C4D13AA5018}"/>
          </ac:spMkLst>
        </pc:spChg>
        <pc:picChg chg="mod">
          <ac:chgData name="Charles Altendorf" userId="0b9c3d68-2789-404e-80be-449739096ca9" providerId="ADAL" clId="{E8B54E90-54B8-4DDE-8E0E-E95AE126EA17}" dt="2025-04-12T20:30:18.314" v="2946" actId="14826"/>
          <ac:picMkLst>
            <pc:docMk/>
            <pc:sldMk cId="1467745917" sldId="305"/>
            <ac:picMk id="124" creationId="{6D6BD911-799E-CD73-FE31-BFF683818286}"/>
          </ac:picMkLst>
        </pc:picChg>
      </pc:sldChg>
      <pc:sldChg chg="modSp add mod">
        <pc:chgData name="Charles Altendorf" userId="0b9c3d68-2789-404e-80be-449739096ca9" providerId="ADAL" clId="{E8B54E90-54B8-4DDE-8E0E-E95AE126EA17}" dt="2025-04-12T20:56:02.452" v="3547"/>
        <pc:sldMkLst>
          <pc:docMk/>
          <pc:sldMk cId="3834112425" sldId="306"/>
        </pc:sldMkLst>
        <pc:spChg chg="mod">
          <ac:chgData name="Charles Altendorf" userId="0b9c3d68-2789-404e-80be-449739096ca9" providerId="ADAL" clId="{E8B54E90-54B8-4DDE-8E0E-E95AE126EA17}" dt="2025-04-12T20:41:39.903" v="3441" actId="20577"/>
          <ac:spMkLst>
            <pc:docMk/>
            <pc:sldMk cId="3834112425" sldId="306"/>
            <ac:spMk id="121" creationId="{5E7CE94B-511A-7940-8C37-B5ED1B520BF8}"/>
          </ac:spMkLst>
        </pc:spChg>
        <pc:spChg chg="mod">
          <ac:chgData name="Charles Altendorf" userId="0b9c3d68-2789-404e-80be-449739096ca9" providerId="ADAL" clId="{E8B54E90-54B8-4DDE-8E0E-E95AE126EA17}" dt="2025-04-12T20:56:02.452" v="3547"/>
          <ac:spMkLst>
            <pc:docMk/>
            <pc:sldMk cId="3834112425" sldId="306"/>
            <ac:spMk id="122" creationId="{E2A9FE52-4275-865A-0A7F-DEABE15380A5}"/>
          </ac:spMkLst>
        </pc:spChg>
        <pc:picChg chg="mod">
          <ac:chgData name="Charles Altendorf" userId="0b9c3d68-2789-404e-80be-449739096ca9" providerId="ADAL" clId="{E8B54E90-54B8-4DDE-8E0E-E95AE126EA17}" dt="2025-04-12T20:47:00.317" v="3442" actId="14826"/>
          <ac:picMkLst>
            <pc:docMk/>
            <pc:sldMk cId="3834112425" sldId="306"/>
            <ac:picMk id="124" creationId="{CD02F18C-A3A1-49DF-EFAE-B9A334143EEE}"/>
          </ac:picMkLst>
        </pc:picChg>
      </pc:sldChg>
      <pc:sldChg chg="modSp add mod">
        <pc:chgData name="Charles Altendorf" userId="0b9c3d68-2789-404e-80be-449739096ca9" providerId="ADAL" clId="{E8B54E90-54B8-4DDE-8E0E-E95AE126EA17}" dt="2025-04-12T21:18:28.169" v="3965" actId="20577"/>
        <pc:sldMkLst>
          <pc:docMk/>
          <pc:sldMk cId="1852370679" sldId="307"/>
        </pc:sldMkLst>
        <pc:spChg chg="mod">
          <ac:chgData name="Charles Altendorf" userId="0b9c3d68-2789-404e-80be-449739096ca9" providerId="ADAL" clId="{E8B54E90-54B8-4DDE-8E0E-E95AE126EA17}" dt="2025-04-12T21:08:32.944" v="3600" actId="20577"/>
          <ac:spMkLst>
            <pc:docMk/>
            <pc:sldMk cId="1852370679" sldId="307"/>
            <ac:spMk id="121" creationId="{05207BAB-8E8E-E217-2D5A-708C2DBB7C17}"/>
          </ac:spMkLst>
        </pc:spChg>
        <pc:spChg chg="mod">
          <ac:chgData name="Charles Altendorf" userId="0b9c3d68-2789-404e-80be-449739096ca9" providerId="ADAL" clId="{E8B54E90-54B8-4DDE-8E0E-E95AE126EA17}" dt="2025-04-12T21:18:28.169" v="3965" actId="20577"/>
          <ac:spMkLst>
            <pc:docMk/>
            <pc:sldMk cId="1852370679" sldId="307"/>
            <ac:spMk id="122" creationId="{3E5B4D09-9BDC-6620-AB65-B8DF906A555E}"/>
          </ac:spMkLst>
        </pc:spChg>
        <pc:picChg chg="mod">
          <ac:chgData name="Charles Altendorf" userId="0b9c3d68-2789-404e-80be-449739096ca9" providerId="ADAL" clId="{E8B54E90-54B8-4DDE-8E0E-E95AE126EA17}" dt="2025-04-12T21:11:41.348" v="3601" actId="14826"/>
          <ac:picMkLst>
            <pc:docMk/>
            <pc:sldMk cId="1852370679" sldId="307"/>
            <ac:picMk id="124" creationId="{0ECD957D-5A3A-5BF8-D63A-B643FD5F5A7E}"/>
          </ac:picMkLst>
        </pc:picChg>
      </pc:sldChg>
      <pc:sldChg chg="modSp add mod">
        <pc:chgData name="Charles Altendorf" userId="0b9c3d68-2789-404e-80be-449739096ca9" providerId="ADAL" clId="{E8B54E90-54B8-4DDE-8E0E-E95AE126EA17}" dt="2025-04-12T21:25:21.535" v="4207" actId="14826"/>
        <pc:sldMkLst>
          <pc:docMk/>
          <pc:sldMk cId="3861500623" sldId="308"/>
        </pc:sldMkLst>
        <pc:spChg chg="mod">
          <ac:chgData name="Charles Altendorf" userId="0b9c3d68-2789-404e-80be-449739096ca9" providerId="ADAL" clId="{E8B54E90-54B8-4DDE-8E0E-E95AE126EA17}" dt="2025-04-12T21:19:15.834" v="3987" actId="20577"/>
          <ac:spMkLst>
            <pc:docMk/>
            <pc:sldMk cId="3861500623" sldId="308"/>
            <ac:spMk id="121" creationId="{7CA71D85-9F0C-16BD-CBEE-3DDB50474F61}"/>
          </ac:spMkLst>
        </pc:spChg>
        <pc:spChg chg="mod">
          <ac:chgData name="Charles Altendorf" userId="0b9c3d68-2789-404e-80be-449739096ca9" providerId="ADAL" clId="{E8B54E90-54B8-4DDE-8E0E-E95AE126EA17}" dt="2025-04-12T21:22:30.687" v="4206" actId="14100"/>
          <ac:spMkLst>
            <pc:docMk/>
            <pc:sldMk cId="3861500623" sldId="308"/>
            <ac:spMk id="122" creationId="{DF330BC8-9228-784D-FED1-3D433BD43C8D}"/>
          </ac:spMkLst>
        </pc:spChg>
        <pc:picChg chg="mod">
          <ac:chgData name="Charles Altendorf" userId="0b9c3d68-2789-404e-80be-449739096ca9" providerId="ADAL" clId="{E8B54E90-54B8-4DDE-8E0E-E95AE126EA17}" dt="2025-04-12T21:25:21.535" v="4207" actId="14826"/>
          <ac:picMkLst>
            <pc:docMk/>
            <pc:sldMk cId="3861500623" sldId="308"/>
            <ac:picMk id="124" creationId="{D4A33C1C-2140-C69F-1B2A-CB25B9D24BD6}"/>
          </ac:picMkLst>
        </pc:picChg>
      </pc:sldChg>
      <pc:sldChg chg="modSp add mod">
        <pc:chgData name="Charles Altendorf" userId="0b9c3d68-2789-404e-80be-449739096ca9" providerId="ADAL" clId="{E8B54E90-54B8-4DDE-8E0E-E95AE126EA17}" dt="2025-04-12T21:37:56.133" v="4640" actId="1076"/>
        <pc:sldMkLst>
          <pc:docMk/>
          <pc:sldMk cId="2224240304" sldId="309"/>
        </pc:sldMkLst>
        <pc:spChg chg="mod">
          <ac:chgData name="Charles Altendorf" userId="0b9c3d68-2789-404e-80be-449739096ca9" providerId="ADAL" clId="{E8B54E90-54B8-4DDE-8E0E-E95AE126EA17}" dt="2025-04-12T21:29:43.499" v="4223" actId="20577"/>
          <ac:spMkLst>
            <pc:docMk/>
            <pc:sldMk cId="2224240304" sldId="309"/>
            <ac:spMk id="121" creationId="{A6CC7ED6-CA5F-4715-AD6E-CEB33AFB017C}"/>
          </ac:spMkLst>
        </pc:spChg>
        <pc:spChg chg="mod">
          <ac:chgData name="Charles Altendorf" userId="0b9c3d68-2789-404e-80be-449739096ca9" providerId="ADAL" clId="{E8B54E90-54B8-4DDE-8E0E-E95AE126EA17}" dt="2025-04-12T21:35:29.961" v="4638" actId="20577"/>
          <ac:spMkLst>
            <pc:docMk/>
            <pc:sldMk cId="2224240304" sldId="309"/>
            <ac:spMk id="122" creationId="{9B575CC4-CB4D-E224-8264-7EAFDE3239AD}"/>
          </ac:spMkLst>
        </pc:spChg>
        <pc:picChg chg="mod">
          <ac:chgData name="Charles Altendorf" userId="0b9c3d68-2789-404e-80be-449739096ca9" providerId="ADAL" clId="{E8B54E90-54B8-4DDE-8E0E-E95AE126EA17}" dt="2025-04-12T21:37:56.133" v="4640" actId="1076"/>
          <ac:picMkLst>
            <pc:docMk/>
            <pc:sldMk cId="2224240304" sldId="309"/>
            <ac:picMk id="124" creationId="{04330230-A898-7E0D-2932-EED29A03FC2D}"/>
          </ac:picMkLst>
        </pc:picChg>
      </pc:sldChg>
      <pc:sldChg chg="modSp add mod ord">
        <pc:chgData name="Charles Altendorf" userId="0b9c3d68-2789-404e-80be-449739096ca9" providerId="ADAL" clId="{E8B54E90-54B8-4DDE-8E0E-E95AE126EA17}" dt="2025-04-12T21:53:45.909" v="5023" actId="313"/>
        <pc:sldMkLst>
          <pc:docMk/>
          <pc:sldMk cId="879516527" sldId="310"/>
        </pc:sldMkLst>
        <pc:spChg chg="mod">
          <ac:chgData name="Charles Altendorf" userId="0b9c3d68-2789-404e-80be-449739096ca9" providerId="ADAL" clId="{E8B54E90-54B8-4DDE-8E0E-E95AE126EA17}" dt="2025-04-12T21:47:22.780" v="4707" actId="20577"/>
          <ac:spMkLst>
            <pc:docMk/>
            <pc:sldMk cId="879516527" sldId="310"/>
            <ac:spMk id="121" creationId="{04F89DFB-B8A0-C3C9-13DB-ACA8828F5F47}"/>
          </ac:spMkLst>
        </pc:spChg>
        <pc:spChg chg="mod">
          <ac:chgData name="Charles Altendorf" userId="0b9c3d68-2789-404e-80be-449739096ca9" providerId="ADAL" clId="{E8B54E90-54B8-4DDE-8E0E-E95AE126EA17}" dt="2025-04-12T21:53:45.909" v="5023" actId="313"/>
          <ac:spMkLst>
            <pc:docMk/>
            <pc:sldMk cId="879516527" sldId="310"/>
            <ac:spMk id="122" creationId="{4F5D00EF-0E06-D786-D6BE-531DAC8D2E24}"/>
          </ac:spMkLst>
        </pc:spChg>
        <pc:picChg chg="mod">
          <ac:chgData name="Charles Altendorf" userId="0b9c3d68-2789-404e-80be-449739096ca9" providerId="ADAL" clId="{E8B54E90-54B8-4DDE-8E0E-E95AE126EA17}" dt="2025-04-12T21:53:25.279" v="5014" actId="14826"/>
          <ac:picMkLst>
            <pc:docMk/>
            <pc:sldMk cId="879516527" sldId="310"/>
            <ac:picMk id="124" creationId="{42652E54-73A5-5AA7-50E1-228D8845C1F1}"/>
          </ac:picMkLst>
        </pc:picChg>
      </pc:sldChg>
      <pc:sldChg chg="modSp add mod">
        <pc:chgData name="Charles Altendorf" userId="0b9c3d68-2789-404e-80be-449739096ca9" providerId="ADAL" clId="{E8B54E90-54B8-4DDE-8E0E-E95AE126EA17}" dt="2025-04-12T22:14:33.767" v="5447" actId="313"/>
        <pc:sldMkLst>
          <pc:docMk/>
          <pc:sldMk cId="3216019403" sldId="311"/>
        </pc:sldMkLst>
        <pc:spChg chg="mod">
          <ac:chgData name="Charles Altendorf" userId="0b9c3d68-2789-404e-80be-449739096ca9" providerId="ADAL" clId="{E8B54E90-54B8-4DDE-8E0E-E95AE126EA17}" dt="2025-04-12T21:57:13.971" v="5068" actId="20577"/>
          <ac:spMkLst>
            <pc:docMk/>
            <pc:sldMk cId="3216019403" sldId="311"/>
            <ac:spMk id="121" creationId="{645DB22F-E755-226A-5AD1-144FBD760F28}"/>
          </ac:spMkLst>
        </pc:spChg>
        <pc:spChg chg="mod">
          <ac:chgData name="Charles Altendorf" userId="0b9c3d68-2789-404e-80be-449739096ca9" providerId="ADAL" clId="{E8B54E90-54B8-4DDE-8E0E-E95AE126EA17}" dt="2025-04-12T22:14:33.767" v="5447" actId="313"/>
          <ac:spMkLst>
            <pc:docMk/>
            <pc:sldMk cId="3216019403" sldId="311"/>
            <ac:spMk id="122" creationId="{96A29105-690C-9261-B3E4-B1D5BFB4EF9B}"/>
          </ac:spMkLst>
        </pc:spChg>
        <pc:picChg chg="mod modCrop">
          <ac:chgData name="Charles Altendorf" userId="0b9c3d68-2789-404e-80be-449739096ca9" providerId="ADAL" clId="{E8B54E90-54B8-4DDE-8E0E-E95AE126EA17}" dt="2025-04-12T22:14:13.607" v="5446" actId="18131"/>
          <ac:picMkLst>
            <pc:docMk/>
            <pc:sldMk cId="3216019403" sldId="311"/>
            <ac:picMk id="124" creationId="{AE689DEF-884B-E1A1-E2CF-2BB80C8AB1B5}"/>
          </ac:picMkLst>
        </pc:picChg>
      </pc:sldChg>
      <pc:sldChg chg="modSp add mod">
        <pc:chgData name="Charles Altendorf" userId="0b9c3d68-2789-404e-80be-449739096ca9" providerId="ADAL" clId="{E8B54E90-54B8-4DDE-8E0E-E95AE126EA17}" dt="2025-04-12T22:22:04.880" v="5825" actId="313"/>
        <pc:sldMkLst>
          <pc:docMk/>
          <pc:sldMk cId="1497578380" sldId="312"/>
        </pc:sldMkLst>
        <pc:spChg chg="mod">
          <ac:chgData name="Charles Altendorf" userId="0b9c3d68-2789-404e-80be-449739096ca9" providerId="ADAL" clId="{E8B54E90-54B8-4DDE-8E0E-E95AE126EA17}" dt="2025-04-12T22:17:18.751" v="5469" actId="14100"/>
          <ac:spMkLst>
            <pc:docMk/>
            <pc:sldMk cId="1497578380" sldId="312"/>
            <ac:spMk id="121" creationId="{2917BAC5-6BEC-DA3C-F524-5DD34209E712}"/>
          </ac:spMkLst>
        </pc:spChg>
        <pc:spChg chg="mod">
          <ac:chgData name="Charles Altendorf" userId="0b9c3d68-2789-404e-80be-449739096ca9" providerId="ADAL" clId="{E8B54E90-54B8-4DDE-8E0E-E95AE126EA17}" dt="2025-04-12T22:22:04.880" v="5825" actId="313"/>
          <ac:spMkLst>
            <pc:docMk/>
            <pc:sldMk cId="1497578380" sldId="312"/>
            <ac:spMk id="122" creationId="{6235A715-462A-8D7F-D587-605AFE810861}"/>
          </ac:spMkLst>
        </pc:spChg>
        <pc:picChg chg="mod">
          <ac:chgData name="Charles Altendorf" userId="0b9c3d68-2789-404e-80be-449739096ca9" providerId="ADAL" clId="{E8B54E90-54B8-4DDE-8E0E-E95AE126EA17}" dt="2025-04-12T22:16:59.368" v="5449" actId="14826"/>
          <ac:picMkLst>
            <pc:docMk/>
            <pc:sldMk cId="1497578380" sldId="312"/>
            <ac:picMk id="124" creationId="{2620E54F-2A95-FA74-E515-7C3E19615241}"/>
          </ac:picMkLst>
        </pc:picChg>
      </pc:sldChg>
      <pc:sldChg chg="modSp add mod">
        <pc:chgData name="Charles Altendorf" userId="0b9c3d68-2789-404e-80be-449739096ca9" providerId="ADAL" clId="{E8B54E90-54B8-4DDE-8E0E-E95AE126EA17}" dt="2025-04-12T22:41:47.016" v="5961" actId="20577"/>
        <pc:sldMkLst>
          <pc:docMk/>
          <pc:sldMk cId="2647658049" sldId="313"/>
        </pc:sldMkLst>
        <pc:spChg chg="mod">
          <ac:chgData name="Charles Altendorf" userId="0b9c3d68-2789-404e-80be-449739096ca9" providerId="ADAL" clId="{E8B54E90-54B8-4DDE-8E0E-E95AE126EA17}" dt="2025-04-12T22:24:44.769" v="5837" actId="20577"/>
          <ac:spMkLst>
            <pc:docMk/>
            <pc:sldMk cId="2647658049" sldId="313"/>
            <ac:spMk id="121" creationId="{408978D6-4A77-5E57-0D8C-892353A705EF}"/>
          </ac:spMkLst>
        </pc:spChg>
        <pc:spChg chg="mod">
          <ac:chgData name="Charles Altendorf" userId="0b9c3d68-2789-404e-80be-449739096ca9" providerId="ADAL" clId="{E8B54E90-54B8-4DDE-8E0E-E95AE126EA17}" dt="2025-04-12T22:41:47.016" v="5961" actId="20577"/>
          <ac:spMkLst>
            <pc:docMk/>
            <pc:sldMk cId="2647658049" sldId="313"/>
            <ac:spMk id="122" creationId="{8A2CBBFA-31E9-7326-5CDB-168D054166CB}"/>
          </ac:spMkLst>
        </pc:spChg>
        <pc:picChg chg="mod">
          <ac:chgData name="Charles Altendorf" userId="0b9c3d68-2789-404e-80be-449739096ca9" providerId="ADAL" clId="{E8B54E90-54B8-4DDE-8E0E-E95AE126EA17}" dt="2025-04-12T22:26:08.511" v="5960" actId="14826"/>
          <ac:picMkLst>
            <pc:docMk/>
            <pc:sldMk cId="2647658049" sldId="313"/>
            <ac:picMk id="124" creationId="{7B41250B-BFBC-422F-7B33-088CFE01536A}"/>
          </ac:picMkLst>
        </pc:picChg>
      </pc:sldChg>
      <pc:sldChg chg="modSp add mod ord setBg">
        <pc:chgData name="Charles Altendorf" userId="0b9c3d68-2789-404e-80be-449739096ca9" providerId="ADAL" clId="{E8B54E90-54B8-4DDE-8E0E-E95AE126EA17}" dt="2025-04-13T01:51:31.593" v="5984"/>
        <pc:sldMkLst>
          <pc:docMk/>
          <pc:sldMk cId="4085514325" sldId="314"/>
        </pc:sldMkLst>
        <pc:spChg chg="mod">
          <ac:chgData name="Charles Altendorf" userId="0b9c3d68-2789-404e-80be-449739096ca9" providerId="ADAL" clId="{E8B54E90-54B8-4DDE-8E0E-E95AE126EA17}" dt="2025-04-13T01:51:21.388" v="5982" actId="20577"/>
          <ac:spMkLst>
            <pc:docMk/>
            <pc:sldMk cId="4085514325" sldId="314"/>
            <ac:spMk id="193" creationId="{67996315-A086-DF8A-6AF3-26A123317C2B}"/>
          </ac:spMkLst>
        </pc:spChg>
      </pc:sldChg>
      <pc:sldChg chg="modSp add mod ord">
        <pc:chgData name="Charles Altendorf" userId="0b9c3d68-2789-404e-80be-449739096ca9" providerId="ADAL" clId="{E8B54E90-54B8-4DDE-8E0E-E95AE126EA17}" dt="2025-04-13T01:56:36.288" v="6072" actId="14826"/>
        <pc:sldMkLst>
          <pc:docMk/>
          <pc:sldMk cId="3439600699" sldId="315"/>
        </pc:sldMkLst>
        <pc:spChg chg="mod">
          <ac:chgData name="Charles Altendorf" userId="0b9c3d68-2789-404e-80be-449739096ca9" providerId="ADAL" clId="{E8B54E90-54B8-4DDE-8E0E-E95AE126EA17}" dt="2025-04-13T01:52:42.088" v="6006" actId="20577"/>
          <ac:spMkLst>
            <pc:docMk/>
            <pc:sldMk cId="3439600699" sldId="315"/>
            <ac:spMk id="121" creationId="{60C72E74-6447-F1F4-591A-CE11A95A5E5F}"/>
          </ac:spMkLst>
        </pc:spChg>
        <pc:spChg chg="mod">
          <ac:chgData name="Charles Altendorf" userId="0b9c3d68-2789-404e-80be-449739096ca9" providerId="ADAL" clId="{E8B54E90-54B8-4DDE-8E0E-E95AE126EA17}" dt="2025-04-13T01:54:28.887" v="6071" actId="14100"/>
          <ac:spMkLst>
            <pc:docMk/>
            <pc:sldMk cId="3439600699" sldId="315"/>
            <ac:spMk id="122" creationId="{3A7C7818-7C76-7719-A61E-FC5FBE68630C}"/>
          </ac:spMkLst>
        </pc:spChg>
        <pc:picChg chg="mod">
          <ac:chgData name="Charles Altendorf" userId="0b9c3d68-2789-404e-80be-449739096ca9" providerId="ADAL" clId="{E8B54E90-54B8-4DDE-8E0E-E95AE126EA17}" dt="2025-04-13T01:56:36.288" v="6072" actId="14826"/>
          <ac:picMkLst>
            <pc:docMk/>
            <pc:sldMk cId="3439600699" sldId="315"/>
            <ac:picMk id="124" creationId="{4B840FE6-ADFB-3FC3-6059-BFE2DDA2D280}"/>
          </ac:picMkLst>
        </pc:picChg>
      </pc:sldChg>
      <pc:sldChg chg="modSp add mod ord">
        <pc:chgData name="Charles Altendorf" userId="0b9c3d68-2789-404e-80be-449739096ca9" providerId="ADAL" clId="{E8B54E90-54B8-4DDE-8E0E-E95AE126EA17}" dt="2025-04-13T02:04:20.704" v="6376"/>
        <pc:sldMkLst>
          <pc:docMk/>
          <pc:sldMk cId="2717911053" sldId="316"/>
        </pc:sldMkLst>
        <pc:spChg chg="mod">
          <ac:chgData name="Charles Altendorf" userId="0b9c3d68-2789-404e-80be-449739096ca9" providerId="ADAL" clId="{E8B54E90-54B8-4DDE-8E0E-E95AE126EA17}" dt="2025-04-13T01:59:49.850" v="6092" actId="20577"/>
          <ac:spMkLst>
            <pc:docMk/>
            <pc:sldMk cId="2717911053" sldId="316"/>
            <ac:spMk id="121" creationId="{3B342F2E-1801-18C3-63AA-7547337F9C42}"/>
          </ac:spMkLst>
        </pc:spChg>
        <pc:spChg chg="mod">
          <ac:chgData name="Charles Altendorf" userId="0b9c3d68-2789-404e-80be-449739096ca9" providerId="ADAL" clId="{E8B54E90-54B8-4DDE-8E0E-E95AE126EA17}" dt="2025-04-13T02:01:52.755" v="6373" actId="20577"/>
          <ac:spMkLst>
            <pc:docMk/>
            <pc:sldMk cId="2717911053" sldId="316"/>
            <ac:spMk id="122" creationId="{032844F7-5AF0-1ADF-11F6-9CE5AADA5BB1}"/>
          </ac:spMkLst>
        </pc:spChg>
        <pc:picChg chg="mod">
          <ac:chgData name="Charles Altendorf" userId="0b9c3d68-2789-404e-80be-449739096ca9" providerId="ADAL" clId="{E8B54E90-54B8-4DDE-8E0E-E95AE126EA17}" dt="2025-04-13T02:02:43.503" v="6374" actId="14826"/>
          <ac:picMkLst>
            <pc:docMk/>
            <pc:sldMk cId="2717911053" sldId="316"/>
            <ac:picMk id="124" creationId="{C652868F-C633-F3EF-5507-FCD1F1DCE05C}"/>
          </ac:picMkLst>
        </pc:picChg>
      </pc:sldChg>
      <pc:sldChg chg="modSp add mod">
        <pc:chgData name="Charles Altendorf" userId="0b9c3d68-2789-404e-80be-449739096ca9" providerId="ADAL" clId="{E8B54E90-54B8-4DDE-8E0E-E95AE126EA17}" dt="2025-04-13T02:08:48.251" v="6781" actId="14826"/>
        <pc:sldMkLst>
          <pc:docMk/>
          <pc:sldMk cId="2685420509" sldId="317"/>
        </pc:sldMkLst>
        <pc:spChg chg="mod">
          <ac:chgData name="Charles Altendorf" userId="0b9c3d68-2789-404e-80be-449739096ca9" providerId="ADAL" clId="{E8B54E90-54B8-4DDE-8E0E-E95AE126EA17}" dt="2025-04-13T02:04:35.469" v="6387" actId="20577"/>
          <ac:spMkLst>
            <pc:docMk/>
            <pc:sldMk cId="2685420509" sldId="317"/>
            <ac:spMk id="121" creationId="{CCD67BD7-85B6-25A4-B2ED-1F0F942F602B}"/>
          </ac:spMkLst>
        </pc:spChg>
        <pc:spChg chg="mod">
          <ac:chgData name="Charles Altendorf" userId="0b9c3d68-2789-404e-80be-449739096ca9" providerId="ADAL" clId="{E8B54E90-54B8-4DDE-8E0E-E95AE126EA17}" dt="2025-04-13T02:07:07.913" v="6780" actId="20577"/>
          <ac:spMkLst>
            <pc:docMk/>
            <pc:sldMk cId="2685420509" sldId="317"/>
            <ac:spMk id="122" creationId="{03C942F5-E330-FF09-7868-4CDF39B32FB6}"/>
          </ac:spMkLst>
        </pc:spChg>
        <pc:picChg chg="mod">
          <ac:chgData name="Charles Altendorf" userId="0b9c3d68-2789-404e-80be-449739096ca9" providerId="ADAL" clId="{E8B54E90-54B8-4DDE-8E0E-E95AE126EA17}" dt="2025-04-13T02:08:48.251" v="6781" actId="14826"/>
          <ac:picMkLst>
            <pc:docMk/>
            <pc:sldMk cId="2685420509" sldId="317"/>
            <ac:picMk id="124" creationId="{B35BA062-819E-6218-3F75-D8700530890E}"/>
          </ac:picMkLst>
        </pc:picChg>
      </pc:sldChg>
      <pc:sldChg chg="modSp add mod ord">
        <pc:chgData name="Charles Altendorf" userId="0b9c3d68-2789-404e-80be-449739096ca9" providerId="ADAL" clId="{E8B54E90-54B8-4DDE-8E0E-E95AE126EA17}" dt="2025-04-13T02:16:26.008" v="7078" actId="14826"/>
        <pc:sldMkLst>
          <pc:docMk/>
          <pc:sldMk cId="1322182428" sldId="318"/>
        </pc:sldMkLst>
        <pc:spChg chg="mod">
          <ac:chgData name="Charles Altendorf" userId="0b9c3d68-2789-404e-80be-449739096ca9" providerId="ADAL" clId="{E8B54E90-54B8-4DDE-8E0E-E95AE126EA17}" dt="2025-04-13T02:10:35.446" v="6800" actId="20577"/>
          <ac:spMkLst>
            <pc:docMk/>
            <pc:sldMk cId="1322182428" sldId="318"/>
            <ac:spMk id="121" creationId="{CDFDBC4A-909E-39D3-69AD-BDEB15A5617D}"/>
          </ac:spMkLst>
        </pc:spChg>
        <pc:spChg chg="mod">
          <ac:chgData name="Charles Altendorf" userId="0b9c3d68-2789-404e-80be-449739096ca9" providerId="ADAL" clId="{E8B54E90-54B8-4DDE-8E0E-E95AE126EA17}" dt="2025-04-13T02:14:05.101" v="7077" actId="20577"/>
          <ac:spMkLst>
            <pc:docMk/>
            <pc:sldMk cId="1322182428" sldId="318"/>
            <ac:spMk id="122" creationId="{99CC3562-205C-7417-A81D-26BB35984D43}"/>
          </ac:spMkLst>
        </pc:spChg>
        <pc:picChg chg="mod">
          <ac:chgData name="Charles Altendorf" userId="0b9c3d68-2789-404e-80be-449739096ca9" providerId="ADAL" clId="{E8B54E90-54B8-4DDE-8E0E-E95AE126EA17}" dt="2025-04-13T02:16:26.008" v="7078" actId="14826"/>
          <ac:picMkLst>
            <pc:docMk/>
            <pc:sldMk cId="1322182428" sldId="318"/>
            <ac:picMk id="124" creationId="{9B84E51A-86D3-34B6-F551-9EE4EEF94943}"/>
          </ac:picMkLst>
        </pc:picChg>
      </pc:sldChg>
      <pc:sldChg chg="addSp delSp modSp add mod ord">
        <pc:chgData name="Charles Altendorf" userId="0b9c3d68-2789-404e-80be-449739096ca9" providerId="ADAL" clId="{E8B54E90-54B8-4DDE-8E0E-E95AE126EA17}" dt="2025-04-13T02:20:53.171" v="7241" actId="20577"/>
        <pc:sldMkLst>
          <pc:docMk/>
          <pc:sldMk cId="1356805780" sldId="319"/>
        </pc:sldMkLst>
        <pc:spChg chg="add del">
          <ac:chgData name="Charles Altendorf" userId="0b9c3d68-2789-404e-80be-449739096ca9" providerId="ADAL" clId="{E8B54E90-54B8-4DDE-8E0E-E95AE126EA17}" dt="2025-04-13T02:17:35.877" v="7085" actId="22"/>
          <ac:spMkLst>
            <pc:docMk/>
            <pc:sldMk cId="1356805780" sldId="319"/>
            <ac:spMk id="3" creationId="{D08BA800-0541-C90A-A39D-0288B07EC3C3}"/>
          </ac:spMkLst>
        </pc:spChg>
        <pc:spChg chg="mod">
          <ac:chgData name="Charles Altendorf" userId="0b9c3d68-2789-404e-80be-449739096ca9" providerId="ADAL" clId="{E8B54E90-54B8-4DDE-8E0E-E95AE126EA17}" dt="2025-04-13T02:17:45.269" v="7096" actId="20577"/>
          <ac:spMkLst>
            <pc:docMk/>
            <pc:sldMk cId="1356805780" sldId="319"/>
            <ac:spMk id="121" creationId="{21F0403A-FEEB-72F1-C95B-BA6F05F14758}"/>
          </ac:spMkLst>
        </pc:spChg>
        <pc:spChg chg="mod">
          <ac:chgData name="Charles Altendorf" userId="0b9c3d68-2789-404e-80be-449739096ca9" providerId="ADAL" clId="{E8B54E90-54B8-4DDE-8E0E-E95AE126EA17}" dt="2025-04-13T02:20:53.171" v="7241" actId="20577"/>
          <ac:spMkLst>
            <pc:docMk/>
            <pc:sldMk cId="1356805780" sldId="319"/>
            <ac:spMk id="122" creationId="{8C39359C-149C-0DBB-5F41-2042BD8EDF9C}"/>
          </ac:spMkLst>
        </pc:spChg>
      </pc:sldChg>
      <pc:sldChg chg="modSp add mod ord setBg">
        <pc:chgData name="Charles Altendorf" userId="0b9c3d68-2789-404e-80be-449739096ca9" providerId="ADAL" clId="{E8B54E90-54B8-4DDE-8E0E-E95AE126EA17}" dt="2025-04-13T02:52:08.612" v="7284"/>
        <pc:sldMkLst>
          <pc:docMk/>
          <pc:sldMk cId="281392719" sldId="320"/>
        </pc:sldMkLst>
        <pc:spChg chg="mod">
          <ac:chgData name="Charles Altendorf" userId="0b9c3d68-2789-404e-80be-449739096ca9" providerId="ADAL" clId="{E8B54E90-54B8-4DDE-8E0E-E95AE126EA17}" dt="2025-04-13T02:51:41.147" v="7282" actId="20577"/>
          <ac:spMkLst>
            <pc:docMk/>
            <pc:sldMk cId="281392719" sldId="320"/>
            <ac:spMk id="129" creationId="{D5D672B6-C595-A6BD-3812-91C290876C45}"/>
          </ac:spMkLst>
        </pc:spChg>
        <pc:spChg chg="mod">
          <ac:chgData name="Charles Altendorf" userId="0b9c3d68-2789-404e-80be-449739096ca9" providerId="ADAL" clId="{E8B54E90-54B8-4DDE-8E0E-E95AE126EA17}" dt="2025-04-13T02:51:29.012" v="7246" actId="20577"/>
          <ac:spMkLst>
            <pc:docMk/>
            <pc:sldMk cId="281392719" sldId="320"/>
            <ac:spMk id="131" creationId="{3E16EB71-EA24-4671-21E9-744E5F2E5B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D0AF2D57-72B3-168F-7833-A231A8E10DA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6460E7D-61CA-B82A-ECBE-04010332E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4867204-D0FB-C913-AF5A-8F7606390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68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F1933381-D268-15A4-5636-DF885803ED05}"/>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8248ECF-13BB-FA5B-1CB8-2A6EB6BE0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B24B7121-6608-9B95-E460-F4A0DF4F6F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8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DDBC333D-3660-F735-CB17-C77B9EF311F2}"/>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399B63C4-B5A0-8408-9AB9-E4F295C12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25060A9-79F1-C451-893D-2AB010D82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8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5DB07A16-2F1C-F770-6C43-E1C7A259FF36}"/>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90795D92-7E2E-23D2-0651-E8FF47393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68A430BD-C464-0071-BF63-4308ECF4C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26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AA7C5E5A-800C-2385-8AE3-3157460E38DA}"/>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BD33820F-7F48-9C71-C48D-98EF92916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158FDD6B-9019-0CC5-D9F0-9B051DEA43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8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58DB4849-4D23-DE2D-6A3B-099C8530610D}"/>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69DC309D-1AD5-A882-A247-96E2DD23FE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C7634EA8-BBBA-B781-B89B-346A96F1A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91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C8AD7FB-9152-20D1-D9A3-893B96F0FD67}"/>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92E92D4D-9021-1184-EBC9-4DC0099559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DC09AA4-2148-8996-F262-B14912BFB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4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B7D8339-934C-A6E2-0680-1D6DC305CF18}"/>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6A4BCF89-0341-7819-5250-F11728AE9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B98533BA-3309-79C0-565B-E9AF6F370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24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70EC68C0-E4FC-1872-3EE7-5D75B92B0EE0}"/>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0A26FCD-BFCE-2741-47D0-56081EA33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9A800FF-CB7A-E59A-2B6F-20CB7D197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64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CFB0891D-884F-F1C8-786B-4B59AB9C3B64}"/>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E51D27D-A50D-0720-3322-B4A1424CFF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17D544B-6F7E-314F-B8B7-37F585AE8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08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43C43A9-8797-1C96-3C97-5DBB63CB3FED}"/>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96393CA-8492-4136-F359-67BA9F8BF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3CFE37D7-2F9D-5E46-C0BF-B9B74E9B1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8AFE09BA-3446-B230-017D-094FE45C18F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04E89F56-4C2B-03F1-EF95-F0BF2B1D4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A36B53CA-58C5-1D7E-0DF7-7BD648E9BC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65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16B02F06-B69C-6F2C-C1BC-690F087DAA1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BA58179-BECA-9AD8-B005-19826B1C68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7BF506E-AE0A-5843-33FE-D1633F874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34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6CE8BA1-81DA-38E3-5BF8-F781F0B6FAB2}"/>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5818297-25EC-3EBF-90D3-FB85897D2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C68227CD-171B-47F7-6178-B438670D8A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59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DAAF5AC-D594-0C43-C6F1-5F85358D1E1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8B7CF8FF-8956-A554-4C21-D24B0C5E2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4D85799C-580B-9013-272E-4FF10A7E4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70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79A4315-E554-ADCD-D2F8-4348FE318115}"/>
            </a:ext>
          </a:extLst>
        </p:cNvPr>
        <p:cNvGrpSpPr/>
        <p:nvPr/>
      </p:nvGrpSpPr>
      <p:grpSpPr>
        <a:xfrm>
          <a:off x="0" y="0"/>
          <a:ext cx="0" cy="0"/>
          <a:chOff x="0" y="0"/>
          <a:chExt cx="0" cy="0"/>
        </a:xfrm>
      </p:grpSpPr>
      <p:sp>
        <p:nvSpPr>
          <p:cNvPr id="190" name="Google Shape;190;g35f391192_065:notes">
            <a:extLst>
              <a:ext uri="{FF2B5EF4-FFF2-40B4-BE49-F238E27FC236}">
                <a16:creationId xmlns:a16="http://schemas.microsoft.com/office/drawing/2014/main" id="{E94D5FE3-3548-7FD3-A277-AEC7E87C3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65:notes">
            <a:extLst>
              <a:ext uri="{FF2B5EF4-FFF2-40B4-BE49-F238E27FC236}">
                <a16:creationId xmlns:a16="http://schemas.microsoft.com/office/drawing/2014/main" id="{8A7DFE3A-8B8C-50E5-29D1-BCDAB1046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7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9B5E1DE-229A-58B8-D5F3-797C01F52B9F}"/>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95BAD5-CD0E-F8ED-E6E6-B1EC1B20A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6BBD733-B615-9EC3-8D63-59D26D339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4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642D7CD6-650B-BD39-183C-B551D52BB1AC}"/>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57BFD125-908B-5642-4F63-41C35BBB2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E69C74DF-7DF0-6C9C-EDB1-7B8CF0B76B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08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32D8E4F-F740-287B-1CA6-4855D23F1AD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B7EA19C9-302D-A565-7C63-7C483D215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9E8B6701-78E5-5311-3999-8114481B8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91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B2DFA358-1BAF-A4E6-BD56-75AD71B6AE3E}"/>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4BEA459C-1F36-2B78-6ED6-525065C37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DB359736-6673-284B-5D26-0130D19E3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38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F2AE3AD2-4707-FB53-7A79-5D6D65E16EA5}"/>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7DA7D100-542F-48A0-5A4D-5D36A98F4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297F0FC5-EFCA-6F22-C115-8306CB879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861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463F980D-80DE-98E5-1C59-856CCD403C89}"/>
            </a:ext>
          </a:extLst>
        </p:cNvPr>
        <p:cNvGrpSpPr/>
        <p:nvPr/>
      </p:nvGrpSpPr>
      <p:grpSpPr>
        <a:xfrm>
          <a:off x="0" y="0"/>
          <a:ext cx="0" cy="0"/>
          <a:chOff x="0" y="0"/>
          <a:chExt cx="0" cy="0"/>
        </a:xfrm>
      </p:grpSpPr>
      <p:sp>
        <p:nvSpPr>
          <p:cNvPr id="118" name="Google Shape;118;g35f391192_057:notes">
            <a:extLst>
              <a:ext uri="{FF2B5EF4-FFF2-40B4-BE49-F238E27FC236}">
                <a16:creationId xmlns:a16="http://schemas.microsoft.com/office/drawing/2014/main" id="{1BDA4015-C5D9-42DF-99DA-65987E7E2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a:extLst>
              <a:ext uri="{FF2B5EF4-FFF2-40B4-BE49-F238E27FC236}">
                <a16:creationId xmlns:a16="http://schemas.microsoft.com/office/drawing/2014/main" id="{F203797C-AA8D-A39C-A11E-10A68B46DD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515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7A6744EA-20EA-7FD4-D08C-47F2B49D30B9}"/>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8DEAE552-1092-0A82-E193-CAB30FE33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69A0C454-BE88-202B-DA5F-4CFD486D6E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7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1059c2e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1059c2e6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32348a412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32348a4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32348a4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32348a4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32348a41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32348a41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32348a41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32348a41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32348a41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32348a41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32348a41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32348a41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b32348a41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b32348a41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32348a41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32348a41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b32348a41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b32348a41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b32348a41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b32348a41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1059c2e6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1059c2e6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851c0fbb30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851c0fbb30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41a98d525d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B932B1B2-8680-F4F3-C65A-807E0C09A514}"/>
            </a:ext>
          </a:extLst>
        </p:cNvPr>
        <p:cNvGrpSpPr/>
        <p:nvPr/>
      </p:nvGrpSpPr>
      <p:grpSpPr>
        <a:xfrm>
          <a:off x="0" y="0"/>
          <a:ext cx="0" cy="0"/>
          <a:chOff x="0" y="0"/>
          <a:chExt cx="0" cy="0"/>
        </a:xfrm>
      </p:grpSpPr>
      <p:sp>
        <p:nvSpPr>
          <p:cNvPr id="288" name="Google Shape;288;g35ed75ccf_073:notes">
            <a:extLst>
              <a:ext uri="{FF2B5EF4-FFF2-40B4-BE49-F238E27FC236}">
                <a16:creationId xmlns:a16="http://schemas.microsoft.com/office/drawing/2014/main" id="{0D1474A4-9996-F7C2-F0A8-85DF4914C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73:notes">
            <a:extLst>
              <a:ext uri="{FF2B5EF4-FFF2-40B4-BE49-F238E27FC236}">
                <a16:creationId xmlns:a16="http://schemas.microsoft.com/office/drawing/2014/main" id="{860F7A4F-AE1D-6403-1574-FE628A945D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90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CC6C555C-90E3-BAC9-6603-7D5E9D268EC5}"/>
            </a:ext>
          </a:extLst>
        </p:cNvPr>
        <p:cNvGrpSpPr/>
        <p:nvPr/>
      </p:nvGrpSpPr>
      <p:grpSpPr>
        <a:xfrm>
          <a:off x="0" y="0"/>
          <a:ext cx="0" cy="0"/>
          <a:chOff x="0" y="0"/>
          <a:chExt cx="0" cy="0"/>
        </a:xfrm>
      </p:grpSpPr>
      <p:sp>
        <p:nvSpPr>
          <p:cNvPr id="126" name="Google Shape;126;g35f391192_029:notes">
            <a:extLst>
              <a:ext uri="{FF2B5EF4-FFF2-40B4-BE49-F238E27FC236}">
                <a16:creationId xmlns:a16="http://schemas.microsoft.com/office/drawing/2014/main" id="{46F36259-062A-61A2-47C9-791324EABB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29:notes">
            <a:extLst>
              <a:ext uri="{FF2B5EF4-FFF2-40B4-BE49-F238E27FC236}">
                <a16:creationId xmlns:a16="http://schemas.microsoft.com/office/drawing/2014/main" id="{482A922D-75F5-D8EE-5548-9CF885FA6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5D71049-375B-A57C-6CEB-5F41A52CE87C}"/>
            </a:ext>
          </a:extLst>
        </p:cNvPr>
        <p:cNvGrpSpPr/>
        <p:nvPr/>
      </p:nvGrpSpPr>
      <p:grpSpPr>
        <a:xfrm>
          <a:off x="0" y="0"/>
          <a:ext cx="0" cy="0"/>
          <a:chOff x="0" y="0"/>
          <a:chExt cx="0" cy="0"/>
        </a:xfrm>
      </p:grpSpPr>
      <p:sp>
        <p:nvSpPr>
          <p:cNvPr id="158" name="Google Shape;158;p:notes">
            <a:extLst>
              <a:ext uri="{FF2B5EF4-FFF2-40B4-BE49-F238E27FC236}">
                <a16:creationId xmlns:a16="http://schemas.microsoft.com/office/drawing/2014/main" id="{C40C047E-5BD1-7E50-FBC5-86FFA1A68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a:extLst>
              <a:ext uri="{FF2B5EF4-FFF2-40B4-BE49-F238E27FC236}">
                <a16:creationId xmlns:a16="http://schemas.microsoft.com/office/drawing/2014/main" id="{FA9B6519-6CC5-B38A-BF7E-CF267B6CA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1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85"/>
        <p:cNvGrpSpPr/>
        <p:nvPr/>
      </p:nvGrpSpPr>
      <p:grpSpPr>
        <a:xfrm>
          <a:off x="0" y="0"/>
          <a:ext cx="0" cy="0"/>
          <a:chOff x="0" y="0"/>
          <a:chExt cx="0" cy="0"/>
        </a:xfrm>
      </p:grpSpPr>
      <p:sp>
        <p:nvSpPr>
          <p:cNvPr id="86" name="Google Shape;86;p12"/>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89"/>
        <p:cNvGrpSpPr/>
        <p:nvPr/>
      </p:nvGrpSpPr>
      <p:grpSpPr>
        <a:xfrm>
          <a:off x="0" y="0"/>
          <a:ext cx="0" cy="0"/>
          <a:chOff x="0" y="0"/>
          <a:chExt cx="0" cy="0"/>
        </a:xfrm>
      </p:grpSpPr>
      <p:grpSp>
        <p:nvGrpSpPr>
          <p:cNvPr id="90" name="Google Shape;90;p13"/>
          <p:cNvGrpSpPr/>
          <p:nvPr/>
        </p:nvGrpSpPr>
        <p:grpSpPr>
          <a:xfrm>
            <a:off x="0" y="-25"/>
            <a:ext cx="9144000" cy="5143500"/>
            <a:chOff x="0" y="-225"/>
            <a:chExt cx="9144000" cy="5143500"/>
          </a:xfrm>
        </p:grpSpPr>
        <p:sp>
          <p:nvSpPr>
            <p:cNvPr id="91" name="Google Shape;91;p13"/>
            <p:cNvSpPr/>
            <p:nvPr/>
          </p:nvSpPr>
          <p:spPr>
            <a:xfrm>
              <a:off x="0" y="-225"/>
              <a:ext cx="9144000" cy="5143500"/>
            </a:xfrm>
            <a:prstGeom prst="frame">
              <a:avLst>
                <a:gd name="adj1" fmla="val 8758"/>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0800000" flipH="1">
              <a:off x="0" y="-175"/>
              <a:ext cx="4572000" cy="906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3" name="Google Shape;93;p13"/>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8" name="Google Shape;18;p3"/>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a:endParaRPr/>
          </a:p>
        </p:txBody>
      </p:sp>
      <p:sp>
        <p:nvSpPr>
          <p:cNvPr id="19" name="Google Shape;19;p3"/>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grpSp>
        <p:nvGrpSpPr>
          <p:cNvPr id="21" name="Google Shape;21;p4"/>
          <p:cNvGrpSpPr/>
          <p:nvPr/>
        </p:nvGrpSpPr>
        <p:grpSpPr>
          <a:xfrm>
            <a:off x="0" y="-100"/>
            <a:ext cx="9144000" cy="5143600"/>
            <a:chOff x="0" y="-100"/>
            <a:chExt cx="9144000" cy="5143600"/>
          </a:xfrm>
        </p:grpSpPr>
        <p:sp>
          <p:nvSpPr>
            <p:cNvPr id="22" name="Google Shape;22;p4"/>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flipH="1">
              <a:off x="0" y="-100"/>
              <a:ext cx="6087900" cy="44199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4"/>
          <p:cNvSpPr/>
          <p:nvPr/>
        </p:nvSpPr>
        <p:spPr>
          <a:xfrm flipH="1">
            <a:off x="8760600" y="4760125"/>
            <a:ext cx="383400" cy="383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 name="Google Shape;25;p4"/>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lvl1pPr marL="457200" lvl="0" indent="-419100" rtl="0">
              <a:lnSpc>
                <a:spcPct val="115000"/>
              </a:lnSpc>
              <a:spcBef>
                <a:spcPts val="60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1pPr>
            <a:lvl2pPr marL="914400" lvl="1"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2pPr>
            <a:lvl3pPr marL="1371600" lvl="2"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3pPr>
            <a:lvl4pPr marL="1828800" lvl="3"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4pPr>
            <a:lvl5pPr marL="2286000" lvl="4"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5pPr>
            <a:lvl6pPr marL="2743200" lvl="5"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6pPr>
            <a:lvl7pPr marL="3200400" lvl="6"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7pPr>
            <a:lvl8pPr marL="3657600" lvl="7"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8pPr>
            <a:lvl9pPr marL="4114800" lvl="8" indent="-419100" rtl="0">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9pPr>
          </a:lstStyle>
          <a:p>
            <a:endParaRPr/>
          </a:p>
        </p:txBody>
      </p:sp>
      <p:sp>
        <p:nvSpPr>
          <p:cNvPr id="26" name="Google Shape;26;p4"/>
          <p:cNvSpPr txBox="1"/>
          <p:nvPr/>
        </p:nvSpPr>
        <p:spPr>
          <a:xfrm>
            <a:off x="318111" y="380177"/>
            <a:ext cx="516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b="1">
                <a:solidFill>
                  <a:schemeClr val="accent1"/>
                </a:solidFill>
                <a:latin typeface="Raleway"/>
                <a:ea typeface="Raleway"/>
                <a:cs typeface="Raleway"/>
                <a:sym typeface="Raleway"/>
              </a:rPr>
              <a:t>“</a:t>
            </a:r>
            <a:endParaRPr sz="7200" b="1">
              <a:solidFill>
                <a:schemeClr val="accent1"/>
              </a:solidFill>
              <a:latin typeface="Raleway"/>
              <a:ea typeface="Raleway"/>
              <a:cs typeface="Raleway"/>
              <a:sym typeface="Raleway"/>
            </a:endParaRPr>
          </a:p>
        </p:txBody>
      </p:sp>
      <p:sp>
        <p:nvSpPr>
          <p:cNvPr id="27" name="Google Shape;27;p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grpSp>
        <p:nvGrpSpPr>
          <p:cNvPr id="29" name="Google Shape;29;p5"/>
          <p:cNvGrpSpPr/>
          <p:nvPr/>
        </p:nvGrpSpPr>
        <p:grpSpPr>
          <a:xfrm>
            <a:off x="0" y="-50"/>
            <a:ext cx="9144000" cy="5143575"/>
            <a:chOff x="0" y="-50"/>
            <a:chExt cx="9144000" cy="5143575"/>
          </a:xfrm>
        </p:grpSpPr>
        <p:sp>
          <p:nvSpPr>
            <p:cNvPr id="30" name="Google Shape;30;p5"/>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a:off x="0" y="-50"/>
              <a:ext cx="9144000" cy="5143575"/>
              <a:chOff x="0" y="-250"/>
              <a:chExt cx="9144000" cy="5143575"/>
            </a:xfrm>
          </p:grpSpPr>
          <p:sp>
            <p:nvSpPr>
              <p:cNvPr id="32" name="Google Shape;32;p5"/>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 name="Google Shape;36;p5"/>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p:nvPr/>
        </p:nvSpPr>
        <p:spPr>
          <a:xfrm rot="10800000">
            <a:off x="4766875" y="300"/>
            <a:ext cx="4377000" cy="4377000"/>
          </a:xfrm>
          <a:prstGeom prst="round1Rect">
            <a:avLst>
              <a:gd name="adj" fmla="val 50000"/>
            </a:avLst>
          </a:prstGeom>
          <a:solidFill>
            <a:srgbClr val="142236">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lvl1pPr marL="457200" lvl="0" indent="-355600" rtl="0">
              <a:lnSpc>
                <a:spcPct val="115000"/>
              </a:lnSpc>
              <a:spcBef>
                <a:spcPts val="600"/>
              </a:spcBef>
              <a:spcAft>
                <a:spcPts val="0"/>
              </a:spcAft>
              <a:buSzPts val="2000"/>
              <a:buChar char="╸"/>
              <a:defRPr sz="2000">
                <a:solidFill>
                  <a:schemeClr val="dk2"/>
                </a:solidFill>
              </a:defRPr>
            </a:lvl1pPr>
            <a:lvl2pPr marL="914400" lvl="1" indent="-355600" rtl="0">
              <a:lnSpc>
                <a:spcPct val="115000"/>
              </a:lnSpc>
              <a:spcBef>
                <a:spcPts val="0"/>
              </a:spcBef>
              <a:spcAft>
                <a:spcPts val="0"/>
              </a:spcAft>
              <a:buClr>
                <a:schemeClr val="dk2"/>
              </a:buClr>
              <a:buSzPts val="2000"/>
              <a:buChar char="╶"/>
              <a:defRPr sz="2000">
                <a:solidFill>
                  <a:schemeClr val="dk2"/>
                </a:solidFill>
              </a:defRPr>
            </a:lvl2pPr>
            <a:lvl3pPr marL="1371600" lvl="2" indent="-355600" rtl="0">
              <a:lnSpc>
                <a:spcPct val="115000"/>
              </a:lnSpc>
              <a:spcBef>
                <a:spcPts val="0"/>
              </a:spcBef>
              <a:spcAft>
                <a:spcPts val="0"/>
              </a:spcAft>
              <a:buSzPts val="2000"/>
              <a:buChar char="╶"/>
              <a:defRPr sz="2000">
                <a:solidFill>
                  <a:schemeClr val="dk2"/>
                </a:solidFill>
              </a:defRPr>
            </a:lvl3pPr>
            <a:lvl4pPr marL="1828800" lvl="3" indent="-355600" rtl="0">
              <a:lnSpc>
                <a:spcPct val="115000"/>
              </a:lnSpc>
              <a:spcBef>
                <a:spcPts val="0"/>
              </a:spcBef>
              <a:spcAft>
                <a:spcPts val="0"/>
              </a:spcAft>
              <a:buSzPts val="2000"/>
              <a:buChar char="╶"/>
              <a:defRPr sz="2000">
                <a:solidFill>
                  <a:schemeClr val="dk2"/>
                </a:solidFill>
              </a:defRPr>
            </a:lvl4pPr>
            <a:lvl5pPr marL="2286000" lvl="4" indent="-355600" rtl="0">
              <a:lnSpc>
                <a:spcPct val="115000"/>
              </a:lnSpc>
              <a:spcBef>
                <a:spcPts val="0"/>
              </a:spcBef>
              <a:spcAft>
                <a:spcPts val="0"/>
              </a:spcAft>
              <a:buSzPts val="2000"/>
              <a:buChar char="╶"/>
              <a:defRPr sz="2000">
                <a:solidFill>
                  <a:schemeClr val="dk2"/>
                </a:solidFill>
              </a:defRPr>
            </a:lvl5pPr>
            <a:lvl6pPr marL="2743200" lvl="5" indent="-355600" rtl="0">
              <a:lnSpc>
                <a:spcPct val="115000"/>
              </a:lnSpc>
              <a:spcBef>
                <a:spcPts val="0"/>
              </a:spcBef>
              <a:spcAft>
                <a:spcPts val="0"/>
              </a:spcAft>
              <a:buSzPts val="2000"/>
              <a:buChar char="╶"/>
              <a:defRPr sz="2000">
                <a:solidFill>
                  <a:schemeClr val="dk2"/>
                </a:solidFill>
              </a:defRPr>
            </a:lvl6pPr>
            <a:lvl7pPr marL="3200400" lvl="6" indent="-355600" rtl="0">
              <a:lnSpc>
                <a:spcPct val="115000"/>
              </a:lnSpc>
              <a:spcBef>
                <a:spcPts val="0"/>
              </a:spcBef>
              <a:spcAft>
                <a:spcPts val="0"/>
              </a:spcAft>
              <a:buSzPts val="2000"/>
              <a:buChar char="╶"/>
              <a:defRPr sz="2000">
                <a:solidFill>
                  <a:schemeClr val="dk2"/>
                </a:solidFill>
              </a:defRPr>
            </a:lvl7pPr>
            <a:lvl8pPr marL="3657600" lvl="7" indent="-355600" rtl="0">
              <a:lnSpc>
                <a:spcPct val="115000"/>
              </a:lnSpc>
              <a:spcBef>
                <a:spcPts val="0"/>
              </a:spcBef>
              <a:spcAft>
                <a:spcPts val="0"/>
              </a:spcAft>
              <a:buSzPts val="2000"/>
              <a:buChar char="╶"/>
              <a:defRPr sz="2000">
                <a:solidFill>
                  <a:schemeClr val="dk2"/>
                </a:solidFill>
              </a:defRPr>
            </a:lvl8pPr>
            <a:lvl9pPr marL="4114800" lvl="8" indent="-355600" rtl="0">
              <a:lnSpc>
                <a:spcPct val="115000"/>
              </a:lnSpc>
              <a:spcBef>
                <a:spcPts val="0"/>
              </a:spcBef>
              <a:spcAft>
                <a:spcPts val="0"/>
              </a:spcAft>
              <a:buSzPts val="2000"/>
              <a:buChar char="╶"/>
              <a:defRPr sz="2000">
                <a:solidFill>
                  <a:schemeClr val="dk2"/>
                </a:solidFill>
              </a:defRPr>
            </a:lvl9pPr>
          </a:lstStyle>
          <a:p>
            <a:endParaRPr/>
          </a:p>
        </p:txBody>
      </p:sp>
      <p:sp>
        <p:nvSpPr>
          <p:cNvPr id="43" name="Google Shape;43;p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grpSp>
        <p:nvGrpSpPr>
          <p:cNvPr id="45" name="Google Shape;45;p7"/>
          <p:cNvGrpSpPr/>
          <p:nvPr/>
        </p:nvGrpSpPr>
        <p:grpSpPr>
          <a:xfrm>
            <a:off x="0" y="-50"/>
            <a:ext cx="9144000" cy="5143575"/>
            <a:chOff x="0" y="-50"/>
            <a:chExt cx="9144000" cy="5143575"/>
          </a:xfrm>
        </p:grpSpPr>
        <p:sp>
          <p:nvSpPr>
            <p:cNvPr id="46" name="Google Shape;46;p7"/>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7"/>
            <p:cNvGrpSpPr/>
            <p:nvPr/>
          </p:nvGrpSpPr>
          <p:grpSpPr>
            <a:xfrm>
              <a:off x="0" y="-50"/>
              <a:ext cx="9144000" cy="5143575"/>
              <a:chOff x="0" y="-250"/>
              <a:chExt cx="9144000" cy="5143575"/>
            </a:xfrm>
          </p:grpSpPr>
          <p:sp>
            <p:nvSpPr>
              <p:cNvPr id="48" name="Google Shape;48;p7"/>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Google Shape;52;p7"/>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3" name="Google Shape;53;p7"/>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4" name="Google Shape;54;p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5"/>
        <p:cNvGrpSpPr/>
        <p:nvPr/>
      </p:nvGrpSpPr>
      <p:grpSpPr>
        <a:xfrm>
          <a:off x="0" y="0"/>
          <a:ext cx="0" cy="0"/>
          <a:chOff x="0" y="0"/>
          <a:chExt cx="0" cy="0"/>
        </a:xfrm>
      </p:grpSpPr>
      <p:grpSp>
        <p:nvGrpSpPr>
          <p:cNvPr id="56" name="Google Shape;56;p8"/>
          <p:cNvGrpSpPr/>
          <p:nvPr/>
        </p:nvGrpSpPr>
        <p:grpSpPr>
          <a:xfrm>
            <a:off x="0" y="-50"/>
            <a:ext cx="9144000" cy="5143575"/>
            <a:chOff x="0" y="-50"/>
            <a:chExt cx="9144000" cy="5143575"/>
          </a:xfrm>
        </p:grpSpPr>
        <p:sp>
          <p:nvSpPr>
            <p:cNvPr id="57" name="Google Shape;57;p8"/>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8"/>
            <p:cNvGrpSpPr/>
            <p:nvPr/>
          </p:nvGrpSpPr>
          <p:grpSpPr>
            <a:xfrm>
              <a:off x="0" y="-50"/>
              <a:ext cx="9144000" cy="5143575"/>
              <a:chOff x="0" y="-250"/>
              <a:chExt cx="9144000" cy="5143575"/>
            </a:xfrm>
          </p:grpSpPr>
          <p:sp>
            <p:nvSpPr>
              <p:cNvPr id="59" name="Google Shape;59;p8"/>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Google Shape;63;p8"/>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8"/>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8"/>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9"/>
          <p:cNvGrpSpPr/>
          <p:nvPr/>
        </p:nvGrpSpPr>
        <p:grpSpPr>
          <a:xfrm>
            <a:off x="0" y="-50"/>
            <a:ext cx="9144000" cy="5143575"/>
            <a:chOff x="0" y="-50"/>
            <a:chExt cx="9144000" cy="5143575"/>
          </a:xfrm>
        </p:grpSpPr>
        <p:sp>
          <p:nvSpPr>
            <p:cNvPr id="69" name="Google Shape;69;p9"/>
            <p:cNvSpPr/>
            <p:nvPr/>
          </p:nvSpPr>
          <p:spPr>
            <a:xfrm>
              <a:off x="0" y="0"/>
              <a:ext cx="9144000" cy="5143500"/>
            </a:xfrm>
            <a:prstGeom prst="rect">
              <a:avLst/>
            </a:prstGeom>
            <a:solidFill>
              <a:srgbClr val="142236">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0" y="-50"/>
              <a:ext cx="9144000" cy="5143575"/>
              <a:chOff x="0" y="-250"/>
              <a:chExt cx="9144000" cy="5143575"/>
            </a:xfrm>
          </p:grpSpPr>
          <p:sp>
            <p:nvSpPr>
              <p:cNvPr id="71" name="Google Shape;71;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9"/>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5" name="Google Shape;75;p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76"/>
        <p:cNvGrpSpPr/>
        <p:nvPr/>
      </p:nvGrpSpPr>
      <p:grpSpPr>
        <a:xfrm>
          <a:off x="0" y="0"/>
          <a:ext cx="0" cy="0"/>
          <a:chOff x="0" y="0"/>
          <a:chExt cx="0" cy="0"/>
        </a:xfrm>
      </p:grpSpPr>
      <p:grpSp>
        <p:nvGrpSpPr>
          <p:cNvPr id="77" name="Google Shape;77;p10"/>
          <p:cNvGrpSpPr/>
          <p:nvPr/>
        </p:nvGrpSpPr>
        <p:grpSpPr>
          <a:xfrm>
            <a:off x="0" y="4632875"/>
            <a:ext cx="9144000" cy="510650"/>
            <a:chOff x="0" y="4632675"/>
            <a:chExt cx="9144000" cy="510650"/>
          </a:xfrm>
        </p:grpSpPr>
        <p:sp>
          <p:nvSpPr>
            <p:cNvPr id="78" name="Google Shape;78;p10"/>
            <p:cNvSpPr/>
            <p:nvPr/>
          </p:nvSpPr>
          <p:spPr>
            <a:xfrm>
              <a:off x="0" y="4632675"/>
              <a:ext cx="6087900" cy="510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81" name="Google Shape;81;p1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ontsquirrel.com/fonts/red-hat"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www.fontsquirrel.com/fonts/ralewa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359618" y="147548"/>
            <a:ext cx="5150400" cy="18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Cincinnati’s Riverfront </a:t>
            </a:r>
            <a:r>
              <a:rPr lang="en-US" dirty="0">
                <a:solidFill>
                  <a:schemeClr val="accent1"/>
                </a:solidFill>
              </a:rPr>
              <a:t>Renaissance</a:t>
            </a:r>
            <a:endParaRPr lang="en-US" dirty="0"/>
          </a:p>
        </p:txBody>
      </p:sp>
      <p:grpSp>
        <p:nvGrpSpPr>
          <p:cNvPr id="100" name="Google Shape;100;p14"/>
          <p:cNvGrpSpPr/>
          <p:nvPr/>
        </p:nvGrpSpPr>
        <p:grpSpPr>
          <a:xfrm>
            <a:off x="8292959" y="4339371"/>
            <a:ext cx="660182" cy="586527"/>
            <a:chOff x="5292575" y="3681900"/>
            <a:chExt cx="420150" cy="373275"/>
          </a:xfrm>
        </p:grpSpPr>
        <p:sp>
          <p:nvSpPr>
            <p:cNvPr id="101" name="Google Shape;101;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8ACD40-302F-DA76-132B-93983A186F15}"/>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19380B9-DC6E-987C-6144-658148930A3C}"/>
              </a:ext>
            </a:extLst>
          </p:cNvPr>
          <p:cNvSpPr txBox="1">
            <a:spLocks noGrp="1"/>
          </p:cNvSpPr>
          <p:nvPr>
            <p:ph type="title"/>
          </p:nvPr>
        </p:nvSpPr>
        <p:spPr>
          <a:xfrm>
            <a:off x="228599" y="105571"/>
            <a:ext cx="4544535" cy="6148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Expanded Area</a:t>
            </a:r>
            <a:endParaRPr sz="4000" dirty="0">
              <a:solidFill>
                <a:schemeClr val="accent1"/>
              </a:solidFill>
            </a:endParaRPr>
          </a:p>
        </p:txBody>
      </p:sp>
      <p:sp>
        <p:nvSpPr>
          <p:cNvPr id="122" name="Google Shape;122;p16">
            <a:extLst>
              <a:ext uri="{FF2B5EF4-FFF2-40B4-BE49-F238E27FC236}">
                <a16:creationId xmlns:a16="http://schemas.microsoft.com/office/drawing/2014/main" id="{A61BA9CA-926F-2147-9508-250A1A12003F}"/>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Expanded project area for more statistical analysis includes:</a:t>
            </a:r>
            <a:endParaRPr sz="2000" dirty="0"/>
          </a:p>
          <a:p>
            <a:pPr marL="0" lvl="0" indent="0" algn="l" rtl="0">
              <a:spcBef>
                <a:spcPts val="600"/>
              </a:spcBef>
              <a:spcAft>
                <a:spcPts val="0"/>
              </a:spcAft>
              <a:buNone/>
            </a:pPr>
            <a:r>
              <a:rPr lang="en" sz="2000" dirty="0"/>
              <a:t>Tracts from Kentucky and Ohio side of the river for comparison</a:t>
            </a:r>
          </a:p>
          <a:p>
            <a:pPr marL="0" lvl="0" indent="0" algn="l" rtl="0">
              <a:spcBef>
                <a:spcPts val="600"/>
              </a:spcBef>
              <a:spcAft>
                <a:spcPts val="0"/>
              </a:spcAft>
              <a:buNone/>
            </a:pPr>
            <a:r>
              <a:rPr lang="en" dirty="0"/>
              <a:t>Data from 1990 to 2020</a:t>
            </a:r>
          </a:p>
          <a:p>
            <a:pPr marL="0" lvl="0" indent="0" algn="l" rtl="0">
              <a:spcBef>
                <a:spcPts val="600"/>
              </a:spcBef>
              <a:spcAft>
                <a:spcPts val="0"/>
              </a:spcAft>
              <a:buNone/>
            </a:pPr>
            <a:r>
              <a:rPr lang="en" sz="2000" dirty="0"/>
              <a:t>Pie charts were generated using an interesting QGIS plugin called Data Plotly</a:t>
            </a:r>
          </a:p>
        </p:txBody>
      </p:sp>
      <p:sp>
        <p:nvSpPr>
          <p:cNvPr id="123" name="Google Shape;123;p16">
            <a:extLst>
              <a:ext uri="{FF2B5EF4-FFF2-40B4-BE49-F238E27FC236}">
                <a16:creationId xmlns:a16="http://schemas.microsoft.com/office/drawing/2014/main" id="{4BD172B3-028E-841A-F00D-182763E03CBC}"/>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24" name="Google Shape;124;p16">
            <a:extLst>
              <a:ext uri="{FF2B5EF4-FFF2-40B4-BE49-F238E27FC236}">
                <a16:creationId xmlns:a16="http://schemas.microsoft.com/office/drawing/2014/main" id="{077A1808-8FEA-C9AA-3765-DE6909490C75}"/>
              </a:ext>
            </a:extLst>
          </p:cNvPr>
          <p:cNvPicPr preferRelativeResize="0"/>
          <p:nvPr/>
        </p:nvPicPr>
        <p:blipFill>
          <a:blip r:embed="rId3"/>
          <a:srcRect l="23137" r="2313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9452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DF6C9923-30B0-72B6-2C01-E7368C471119}"/>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0DEDA513-726E-3D9D-9434-9E1CCD7E4616}"/>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1990 Census Tract Data (tracts 4 and 6 become 265 later)</a:t>
            </a:r>
            <a:endParaRPr sz="1200" dirty="0"/>
          </a:p>
        </p:txBody>
      </p:sp>
      <p:sp>
        <p:nvSpPr>
          <p:cNvPr id="292" name="Google Shape;292;p32">
            <a:extLst>
              <a:ext uri="{FF2B5EF4-FFF2-40B4-BE49-F238E27FC236}">
                <a16:creationId xmlns:a16="http://schemas.microsoft.com/office/drawing/2014/main" id="{B7F1FCEA-F484-7545-9A51-28875D2C823A}"/>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93" name="Google Shape;293;p32">
            <a:extLst>
              <a:ext uri="{FF2B5EF4-FFF2-40B4-BE49-F238E27FC236}">
                <a16:creationId xmlns:a16="http://schemas.microsoft.com/office/drawing/2014/main" id="{3D4415CB-16AB-A34F-DFC6-8D121419DEE4}"/>
              </a:ext>
            </a:extLst>
          </p:cNvPr>
          <p:cNvPicPr preferRelativeResize="0"/>
          <p:nvPr/>
        </p:nvPicPr>
        <p:blipFill>
          <a:blip r:embed="rId3"/>
          <a:srcRect/>
          <a:stretch/>
        </p:blipFill>
        <p:spPr>
          <a:xfrm>
            <a:off x="2982432" y="558317"/>
            <a:ext cx="3179128" cy="3516115"/>
          </a:xfrm>
          <a:prstGeom prst="rect">
            <a:avLst/>
          </a:prstGeom>
          <a:noFill/>
          <a:ln>
            <a:noFill/>
          </a:ln>
        </p:spPr>
      </p:pic>
    </p:spTree>
    <p:extLst>
      <p:ext uri="{BB962C8B-B14F-4D97-AF65-F5344CB8AC3E}">
        <p14:creationId xmlns:p14="http://schemas.microsoft.com/office/powerpoint/2010/main" val="268048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AC09782-CE3A-62E8-2387-623419139F41}"/>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5C8109D-D56C-3368-C4DD-95A746E5B873}"/>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2000 Census Tract Data (tracts 4 and 6 become 265 later)</a:t>
            </a:r>
            <a:endParaRPr sz="1200" dirty="0"/>
          </a:p>
        </p:txBody>
      </p:sp>
      <p:sp>
        <p:nvSpPr>
          <p:cNvPr id="292" name="Google Shape;292;p32">
            <a:extLst>
              <a:ext uri="{FF2B5EF4-FFF2-40B4-BE49-F238E27FC236}">
                <a16:creationId xmlns:a16="http://schemas.microsoft.com/office/drawing/2014/main" id="{018357B5-E509-3F45-A7AC-5C41DBF4220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93" name="Google Shape;293;p32">
            <a:extLst>
              <a:ext uri="{FF2B5EF4-FFF2-40B4-BE49-F238E27FC236}">
                <a16:creationId xmlns:a16="http://schemas.microsoft.com/office/drawing/2014/main" id="{BC69C23D-490A-7444-0EA7-B75DD6B4356B}"/>
              </a:ext>
            </a:extLst>
          </p:cNvPr>
          <p:cNvPicPr preferRelativeResize="0"/>
          <p:nvPr/>
        </p:nvPicPr>
        <p:blipFill>
          <a:blip r:embed="rId3"/>
          <a:srcRect/>
          <a:stretch/>
        </p:blipFill>
        <p:spPr>
          <a:xfrm>
            <a:off x="3098330" y="558317"/>
            <a:ext cx="2947331" cy="3516115"/>
          </a:xfrm>
          <a:prstGeom prst="rect">
            <a:avLst/>
          </a:prstGeom>
          <a:noFill/>
          <a:ln>
            <a:noFill/>
          </a:ln>
        </p:spPr>
      </p:pic>
    </p:spTree>
    <p:extLst>
      <p:ext uri="{BB962C8B-B14F-4D97-AF65-F5344CB8AC3E}">
        <p14:creationId xmlns:p14="http://schemas.microsoft.com/office/powerpoint/2010/main" val="37482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C619540F-84F5-1E74-305D-8FCD3B0E4F9A}"/>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D38E511A-0669-A768-56CF-5FF443F79E5F}"/>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2010 Census Tract Data</a:t>
            </a:r>
            <a:endParaRPr sz="1200" dirty="0"/>
          </a:p>
        </p:txBody>
      </p:sp>
      <p:sp>
        <p:nvSpPr>
          <p:cNvPr id="292" name="Google Shape;292;p32">
            <a:extLst>
              <a:ext uri="{FF2B5EF4-FFF2-40B4-BE49-F238E27FC236}">
                <a16:creationId xmlns:a16="http://schemas.microsoft.com/office/drawing/2014/main" id="{BC67D083-03CB-5AE7-881A-D431CD3608B8}"/>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93" name="Google Shape;293;p32">
            <a:extLst>
              <a:ext uri="{FF2B5EF4-FFF2-40B4-BE49-F238E27FC236}">
                <a16:creationId xmlns:a16="http://schemas.microsoft.com/office/drawing/2014/main" id="{E5AC0CB6-F9A1-F2A2-B497-DA809A89E4C2}"/>
              </a:ext>
            </a:extLst>
          </p:cNvPr>
          <p:cNvPicPr preferRelativeResize="0"/>
          <p:nvPr/>
        </p:nvPicPr>
        <p:blipFill>
          <a:blip r:embed="rId3"/>
          <a:srcRect/>
          <a:stretch/>
        </p:blipFill>
        <p:spPr>
          <a:xfrm>
            <a:off x="3098330" y="683553"/>
            <a:ext cx="2947331" cy="3265642"/>
          </a:xfrm>
          <a:prstGeom prst="rect">
            <a:avLst/>
          </a:prstGeom>
          <a:noFill/>
          <a:ln>
            <a:noFill/>
          </a:ln>
        </p:spPr>
      </p:pic>
    </p:spTree>
    <p:extLst>
      <p:ext uri="{BB962C8B-B14F-4D97-AF65-F5344CB8AC3E}">
        <p14:creationId xmlns:p14="http://schemas.microsoft.com/office/powerpoint/2010/main" val="141666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7ABD7443-DCF7-34E4-20CD-A2B795EDD373}"/>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E1EE38F3-9E92-9B14-4DDB-A4FE7AF1CD27}"/>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2020 Census Tract Data</a:t>
            </a:r>
            <a:endParaRPr sz="1200" dirty="0"/>
          </a:p>
        </p:txBody>
      </p:sp>
      <p:sp>
        <p:nvSpPr>
          <p:cNvPr id="292" name="Google Shape;292;p32">
            <a:extLst>
              <a:ext uri="{FF2B5EF4-FFF2-40B4-BE49-F238E27FC236}">
                <a16:creationId xmlns:a16="http://schemas.microsoft.com/office/drawing/2014/main" id="{A9ED8FF7-0EAC-3D52-414B-22DF9F5CE5F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93" name="Google Shape;293;p32">
            <a:extLst>
              <a:ext uri="{FF2B5EF4-FFF2-40B4-BE49-F238E27FC236}">
                <a16:creationId xmlns:a16="http://schemas.microsoft.com/office/drawing/2014/main" id="{92C53935-A689-00B0-EF76-80B4530DC766}"/>
              </a:ext>
            </a:extLst>
          </p:cNvPr>
          <p:cNvPicPr preferRelativeResize="0"/>
          <p:nvPr/>
        </p:nvPicPr>
        <p:blipFill>
          <a:blip r:embed="rId3"/>
          <a:srcRect/>
          <a:stretch/>
        </p:blipFill>
        <p:spPr>
          <a:xfrm>
            <a:off x="3098330" y="694762"/>
            <a:ext cx="2947331" cy="3243224"/>
          </a:xfrm>
          <a:prstGeom prst="rect">
            <a:avLst/>
          </a:prstGeom>
          <a:noFill/>
          <a:ln>
            <a:noFill/>
          </a:ln>
        </p:spPr>
      </p:pic>
    </p:spTree>
    <p:extLst>
      <p:ext uri="{BB962C8B-B14F-4D97-AF65-F5344CB8AC3E}">
        <p14:creationId xmlns:p14="http://schemas.microsoft.com/office/powerpoint/2010/main" val="316346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Shape 128">
          <a:extLst>
            <a:ext uri="{FF2B5EF4-FFF2-40B4-BE49-F238E27FC236}">
              <a16:creationId xmlns:a16="http://schemas.microsoft.com/office/drawing/2014/main" id="{181CF85C-9AD2-E279-6B08-8CF17D5A52C5}"/>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6312E69-06F9-FEA0-68DD-D37FFEB7B5A8}"/>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Scholarly Context</a:t>
            </a:r>
            <a:endParaRPr dirty="0"/>
          </a:p>
        </p:txBody>
      </p:sp>
      <p:sp>
        <p:nvSpPr>
          <p:cNvPr id="131" name="Google Shape;131;p17">
            <a:extLst>
              <a:ext uri="{FF2B5EF4-FFF2-40B4-BE49-F238E27FC236}">
                <a16:creationId xmlns:a16="http://schemas.microsoft.com/office/drawing/2014/main" id="{ECE4AD50-F78E-BDFC-5186-1C20CEC32F47}"/>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3</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33593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Types</a:t>
            </a:r>
            <a:endParaRPr dirty="0"/>
          </a:p>
        </p:txBody>
      </p:sp>
      <p:sp>
        <p:nvSpPr>
          <p:cNvPr id="259" name="Google Shape;259;p3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60" name="Google Shape;260;p30"/>
          <p:cNvGrpSpPr/>
          <p:nvPr/>
        </p:nvGrpSpPr>
        <p:grpSpPr>
          <a:xfrm>
            <a:off x="1293736" y="1639050"/>
            <a:ext cx="2726286" cy="2547000"/>
            <a:chOff x="1293736" y="1258050"/>
            <a:chExt cx="2726286" cy="2547000"/>
          </a:xfrm>
        </p:grpSpPr>
        <p:sp>
          <p:nvSpPr>
            <p:cNvPr id="261" name="Google Shape;261;p30"/>
            <p:cNvSpPr/>
            <p:nvPr/>
          </p:nvSpPr>
          <p:spPr>
            <a:xfrm rot="2700000">
              <a:off x="2286374" y="1011412"/>
              <a:ext cx="561726" cy="3040276"/>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0000"/>
                  </a:solidFill>
                  <a:latin typeface="Red Hat Display"/>
                  <a:ea typeface="Red Hat Display"/>
                  <a:cs typeface="Red Hat Display"/>
                  <a:sym typeface="Red Hat Display"/>
                </a:rPr>
                <a:t>1</a:t>
              </a:r>
              <a:endParaRPr sz="1200" b="1">
                <a:solidFill>
                  <a:srgbClr val="990000"/>
                </a:solidFill>
                <a:latin typeface="Red Hat Display"/>
                <a:ea typeface="Red Hat Display"/>
                <a:cs typeface="Red Hat Display"/>
                <a:sym typeface="Red Hat Display"/>
              </a:endParaRPr>
            </a:p>
          </p:txBody>
        </p:sp>
        <p:sp>
          <p:nvSpPr>
            <p:cNvPr id="263" name="Google Shape;263;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Professional Articles</a:t>
              </a:r>
              <a:endParaRPr sz="800" b="1" dirty="0">
                <a:solidFill>
                  <a:srgbClr val="FFFFFF"/>
                </a:solidFill>
                <a:latin typeface="Red Hat Display"/>
                <a:ea typeface="Red Hat Display"/>
                <a:cs typeface="Red Hat Display"/>
                <a:sym typeface="Red Hat Display"/>
              </a:endParaRPr>
            </a:p>
          </p:txBody>
        </p:sp>
        <p:sp>
          <p:nvSpPr>
            <p:cNvPr id="264" name="Google Shape;264;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Scholarly articles about urban riverfront revitalizations around the world.</a:t>
              </a:r>
              <a:endParaRPr sz="800" b="1" dirty="0">
                <a:solidFill>
                  <a:schemeClr val="lt1"/>
                </a:solidFill>
                <a:latin typeface="Raleway"/>
                <a:ea typeface="Raleway"/>
                <a:cs typeface="Raleway"/>
                <a:sym typeface="Raleway"/>
              </a:endParaRPr>
            </a:p>
          </p:txBody>
        </p:sp>
      </p:grpSp>
      <p:grpSp>
        <p:nvGrpSpPr>
          <p:cNvPr id="265" name="Google Shape;265;p30"/>
          <p:cNvGrpSpPr/>
          <p:nvPr/>
        </p:nvGrpSpPr>
        <p:grpSpPr>
          <a:xfrm>
            <a:off x="3203958" y="1639050"/>
            <a:ext cx="2726286" cy="2547000"/>
            <a:chOff x="3203958" y="1258050"/>
            <a:chExt cx="2726286" cy="2547000"/>
          </a:xfrm>
        </p:grpSpPr>
        <p:sp>
          <p:nvSpPr>
            <p:cNvPr id="266" name="Google Shape;266;p30"/>
            <p:cNvSpPr/>
            <p:nvPr/>
          </p:nvSpPr>
          <p:spPr>
            <a:xfrm rot="2700000">
              <a:off x="4196595"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Red Hat Display"/>
                  <a:ea typeface="Red Hat Display"/>
                  <a:cs typeface="Red Hat Display"/>
                  <a:sym typeface="Red Hat Display"/>
                </a:rPr>
                <a:t>2</a:t>
              </a:r>
              <a:endParaRPr sz="1200" b="1">
                <a:solidFill>
                  <a:schemeClr val="accent2"/>
                </a:solidFill>
                <a:latin typeface="Red Hat Display"/>
                <a:ea typeface="Red Hat Display"/>
                <a:cs typeface="Red Hat Display"/>
                <a:sym typeface="Red Hat Display"/>
              </a:endParaRPr>
            </a:p>
          </p:txBody>
        </p:sp>
        <p:sp>
          <p:nvSpPr>
            <p:cNvPr id="268" name="Google Shape;268;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ed Hat Display"/>
                  <a:ea typeface="Red Hat Display"/>
                  <a:cs typeface="Red Hat Display"/>
                  <a:sym typeface="Red Hat Display"/>
                </a:rPr>
                <a:t>Similar Projects</a:t>
              </a:r>
              <a:endParaRPr sz="800" b="1" dirty="0">
                <a:solidFill>
                  <a:srgbClr val="FFFFFF"/>
                </a:solidFill>
                <a:latin typeface="Red Hat Display"/>
                <a:ea typeface="Red Hat Display"/>
                <a:cs typeface="Red Hat Display"/>
                <a:sym typeface="Red Hat Display"/>
              </a:endParaRPr>
            </a:p>
          </p:txBody>
        </p:sp>
        <p:sp>
          <p:nvSpPr>
            <p:cNvPr id="269" name="Google Shape;269;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Similar interactive maps.</a:t>
              </a:r>
              <a:endParaRPr sz="800" b="1" dirty="0">
                <a:solidFill>
                  <a:schemeClr val="lt1"/>
                </a:solidFill>
                <a:latin typeface="Raleway"/>
                <a:ea typeface="Raleway"/>
                <a:cs typeface="Raleway"/>
                <a:sym typeface="Raleway"/>
              </a:endParaRPr>
            </a:p>
          </p:txBody>
        </p:sp>
      </p:grpSp>
      <p:grpSp>
        <p:nvGrpSpPr>
          <p:cNvPr id="270" name="Google Shape;270;p30"/>
          <p:cNvGrpSpPr/>
          <p:nvPr/>
        </p:nvGrpSpPr>
        <p:grpSpPr>
          <a:xfrm>
            <a:off x="5123977" y="1639050"/>
            <a:ext cx="2726286" cy="2547000"/>
            <a:chOff x="5123977" y="1258050"/>
            <a:chExt cx="2726286" cy="2547000"/>
          </a:xfrm>
        </p:grpSpPr>
        <p:sp>
          <p:nvSpPr>
            <p:cNvPr id="271" name="Google Shape;271;p30"/>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ed Hat Display"/>
                  <a:ea typeface="Red Hat Display"/>
                  <a:cs typeface="Red Hat Display"/>
                  <a:sym typeface="Red Hat Display"/>
                </a:rPr>
                <a:t>3</a:t>
              </a:r>
              <a:endParaRPr sz="1200" b="1">
                <a:solidFill>
                  <a:schemeClr val="accent1"/>
                </a:solidFill>
                <a:latin typeface="Red Hat Display"/>
                <a:ea typeface="Red Hat Display"/>
                <a:cs typeface="Red Hat Display"/>
                <a:sym typeface="Red Hat Display"/>
              </a:endParaRPr>
            </a:p>
          </p:txBody>
        </p:sp>
        <p:sp>
          <p:nvSpPr>
            <p:cNvPr id="273" name="Google Shape;273;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b="1" dirty="0">
                  <a:solidFill>
                    <a:srgbClr val="FFFFFF"/>
                  </a:solidFill>
                  <a:latin typeface="Red Hat Display"/>
                  <a:ea typeface="Red Hat Display"/>
                  <a:cs typeface="Red Hat Display"/>
                  <a:sym typeface="Red Hat Display"/>
                </a:rPr>
                <a:t>Technologies</a:t>
              </a:r>
              <a:endParaRPr sz="1200" b="1" dirty="0">
                <a:solidFill>
                  <a:srgbClr val="FFFFFF"/>
                </a:solidFill>
                <a:latin typeface="Red Hat Display"/>
                <a:ea typeface="Red Hat Display"/>
                <a:cs typeface="Red Hat Display"/>
                <a:sym typeface="Red Hat Display"/>
              </a:endParaRPr>
            </a:p>
          </p:txBody>
        </p:sp>
        <p:sp>
          <p:nvSpPr>
            <p:cNvPr id="274" name="Google Shape;274;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lt1"/>
                  </a:solidFill>
                  <a:latin typeface="Raleway"/>
                  <a:ea typeface="Raleway"/>
                  <a:cs typeface="Raleway"/>
                  <a:sym typeface="Raleway"/>
                </a:rPr>
                <a:t>Various technologies were explored and used to build the final product.</a:t>
              </a:r>
              <a:endParaRPr sz="800" b="1" dirty="0">
                <a:solidFill>
                  <a:schemeClr val="lt1"/>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Shape 192"/>
        <p:cNvGrpSpPr/>
        <p:nvPr/>
      </p:nvGrpSpPr>
      <p:grpSpPr>
        <a:xfrm>
          <a:off x="0" y="0"/>
          <a:ext cx="0" cy="0"/>
          <a:chOff x="0" y="0"/>
          <a:chExt cx="0" cy="0"/>
        </a:xfrm>
      </p:grpSpPr>
      <p:sp>
        <p:nvSpPr>
          <p:cNvPr id="193" name="Google Shape;193;p24"/>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Professional Articles</a:t>
            </a:r>
            <a:endParaRPr sz="1800" dirty="0"/>
          </a:p>
        </p:txBody>
      </p:sp>
      <p:sp>
        <p:nvSpPr>
          <p:cNvPr id="194" name="Google Shape;194;p2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39DFB8-640C-D211-2B4A-DCF447DD651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8F5EAFF5-F5D5-239B-0138-88934C2D1105}"/>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Duran, et al</a:t>
            </a:r>
            <a:endParaRPr sz="4000" dirty="0">
              <a:solidFill>
                <a:schemeClr val="accent1"/>
              </a:solidFill>
            </a:endParaRPr>
          </a:p>
        </p:txBody>
      </p:sp>
      <p:sp>
        <p:nvSpPr>
          <p:cNvPr id="122" name="Google Shape;122;p16">
            <a:extLst>
              <a:ext uri="{FF2B5EF4-FFF2-40B4-BE49-F238E27FC236}">
                <a16:creationId xmlns:a16="http://schemas.microsoft.com/office/drawing/2014/main" id="{8079B456-7A91-D2AF-E38A-0C4D13AA5018}"/>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Examined how urban activities interact with the waterfront</a:t>
            </a:r>
            <a:endParaRPr sz="2000" dirty="0"/>
          </a:p>
          <a:p>
            <a:pPr marL="0" lvl="0" indent="0" algn="l" rtl="0">
              <a:spcBef>
                <a:spcPts val="600"/>
              </a:spcBef>
              <a:spcAft>
                <a:spcPts val="0"/>
              </a:spcAft>
              <a:buNone/>
            </a:pPr>
            <a:r>
              <a:rPr lang="en" dirty="0"/>
              <a:t>A model was created to analyze the space around the riverbank</a:t>
            </a:r>
            <a:endParaRPr lang="en" sz="2000" dirty="0"/>
          </a:p>
          <a:p>
            <a:pPr marL="0" lvl="0" indent="0" algn="l" rtl="0">
              <a:spcBef>
                <a:spcPts val="600"/>
              </a:spcBef>
              <a:spcAft>
                <a:spcPts val="0"/>
              </a:spcAft>
              <a:buNone/>
            </a:pPr>
            <a:r>
              <a:rPr lang="en" sz="2000" dirty="0"/>
              <a:t>Hard scapes may limit public interaction with the water.  More transition zone may benefit the public and nature.</a:t>
            </a:r>
          </a:p>
          <a:p>
            <a:pPr marL="0" lvl="0" indent="0" algn="l" rtl="0">
              <a:spcBef>
                <a:spcPts val="600"/>
              </a:spcBef>
              <a:spcAft>
                <a:spcPts val="0"/>
              </a:spcAft>
              <a:buNone/>
            </a:pPr>
            <a:r>
              <a:rPr lang="en" sz="2000" dirty="0"/>
              <a:t>Found this particularly interesting becaus</a:t>
            </a:r>
            <a:r>
              <a:rPr lang="en-US" sz="2000" dirty="0"/>
              <a:t>e</a:t>
            </a:r>
            <a:r>
              <a:rPr lang="en" sz="2000" dirty="0"/>
              <a:t> these cities were a similar size to Cincinnati</a:t>
            </a:r>
          </a:p>
        </p:txBody>
      </p:sp>
      <p:sp>
        <p:nvSpPr>
          <p:cNvPr id="123" name="Google Shape;123;p16">
            <a:extLst>
              <a:ext uri="{FF2B5EF4-FFF2-40B4-BE49-F238E27FC236}">
                <a16:creationId xmlns:a16="http://schemas.microsoft.com/office/drawing/2014/main" id="{20E3802B-C39F-1FDE-BE2C-BB477A9F2EA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24" name="Google Shape;124;p16">
            <a:extLst>
              <a:ext uri="{FF2B5EF4-FFF2-40B4-BE49-F238E27FC236}">
                <a16:creationId xmlns:a16="http://schemas.microsoft.com/office/drawing/2014/main" id="{6D6BD911-799E-CD73-FE31-BFF683818286}"/>
              </a:ext>
            </a:extLst>
          </p:cNvPr>
          <p:cNvPicPr preferRelativeResize="0"/>
          <p:nvPr/>
        </p:nvPicPr>
        <p:blipFill>
          <a:blip r:embed="rId3"/>
          <a:srcRect l="15839" r="15839"/>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6774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DA864D-15AC-A086-5397-C917B915802B}"/>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5E7CE94B-511A-7940-8C37-B5ED1B520BF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Pinto, et al</a:t>
            </a:r>
            <a:endParaRPr sz="4000" dirty="0">
              <a:solidFill>
                <a:schemeClr val="accent1"/>
              </a:solidFill>
            </a:endParaRPr>
          </a:p>
        </p:txBody>
      </p:sp>
      <p:sp>
        <p:nvSpPr>
          <p:cNvPr id="122" name="Google Shape;122;p16">
            <a:extLst>
              <a:ext uri="{FF2B5EF4-FFF2-40B4-BE49-F238E27FC236}">
                <a16:creationId xmlns:a16="http://schemas.microsoft.com/office/drawing/2014/main" id="{E2A9FE52-4275-865A-0A7F-DEABE15380A5}"/>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Projects in  Tbilisi, Ipswich, London, Ponte de Sor, and Houston</a:t>
            </a:r>
          </a:p>
          <a:p>
            <a:pPr marL="0" lvl="0" indent="0" algn="l" rtl="0">
              <a:spcBef>
                <a:spcPts val="600"/>
              </a:spcBef>
              <a:spcAft>
                <a:spcPts val="0"/>
              </a:spcAft>
              <a:buNone/>
            </a:pPr>
            <a:r>
              <a:rPr lang="en-US" dirty="0"/>
              <a:t>Identified 5 main pitfalls of riverfront development:</a:t>
            </a:r>
          </a:p>
          <a:p>
            <a:pPr lvl="0" indent="-457200" algn="l" rtl="0">
              <a:spcBef>
                <a:spcPts val="600"/>
              </a:spcBef>
              <a:spcAft>
                <a:spcPts val="0"/>
              </a:spcAft>
              <a:buFont typeface="+mj-lt"/>
              <a:buAutoNum type="arabicPeriod"/>
            </a:pPr>
            <a:r>
              <a:rPr lang="en-US" b="0" i="0" dirty="0">
                <a:solidFill>
                  <a:srgbClr val="1F2328"/>
                </a:solidFill>
                <a:effectLst/>
                <a:latin typeface="-apple-system"/>
              </a:rPr>
              <a:t>poor location</a:t>
            </a:r>
          </a:p>
          <a:p>
            <a:pPr lvl="0" indent="-457200" algn="l" rtl="0">
              <a:spcBef>
                <a:spcPts val="600"/>
              </a:spcBef>
              <a:spcAft>
                <a:spcPts val="0"/>
              </a:spcAft>
              <a:buFont typeface="+mj-lt"/>
              <a:buAutoNum type="arabicPeriod"/>
            </a:pPr>
            <a:r>
              <a:rPr lang="en-US" b="0" i="0" dirty="0">
                <a:solidFill>
                  <a:srgbClr val="1F2328"/>
                </a:solidFill>
                <a:effectLst/>
                <a:latin typeface="-apple-system"/>
              </a:rPr>
              <a:t>inadequate budget</a:t>
            </a:r>
            <a:endParaRPr lang="en-US" dirty="0">
              <a:solidFill>
                <a:srgbClr val="1F2328"/>
              </a:solidFill>
              <a:latin typeface="-apple-system"/>
            </a:endParaRPr>
          </a:p>
          <a:p>
            <a:pPr lvl="0" indent="-457200" algn="l" rtl="0">
              <a:spcBef>
                <a:spcPts val="600"/>
              </a:spcBef>
              <a:spcAft>
                <a:spcPts val="0"/>
              </a:spcAft>
              <a:buFont typeface="+mj-lt"/>
              <a:buAutoNum type="arabicPeriod"/>
            </a:pPr>
            <a:r>
              <a:rPr lang="en-US" b="0" i="0" dirty="0">
                <a:solidFill>
                  <a:srgbClr val="1F2328"/>
                </a:solidFill>
                <a:effectLst/>
                <a:latin typeface="-apple-system"/>
              </a:rPr>
              <a:t>mismatched programming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bad timing</a:t>
            </a:r>
          </a:p>
          <a:p>
            <a:pPr lvl="0" indent="-457200" algn="l" rtl="0">
              <a:spcBef>
                <a:spcPts val="600"/>
              </a:spcBef>
              <a:spcAft>
                <a:spcPts val="0"/>
              </a:spcAft>
              <a:buFont typeface="+mj-lt"/>
              <a:buAutoNum type="arabicPeriod"/>
            </a:pPr>
            <a:r>
              <a:rPr lang="en-US" b="0" i="0" dirty="0">
                <a:solidFill>
                  <a:srgbClr val="1F2328"/>
                </a:solidFill>
                <a:effectLst/>
                <a:latin typeface="-apple-system"/>
              </a:rPr>
              <a:t>inappropriate design choices</a:t>
            </a:r>
            <a:endParaRPr sz="2000" dirty="0"/>
          </a:p>
        </p:txBody>
      </p:sp>
      <p:sp>
        <p:nvSpPr>
          <p:cNvPr id="123" name="Google Shape;123;p16">
            <a:extLst>
              <a:ext uri="{FF2B5EF4-FFF2-40B4-BE49-F238E27FC236}">
                <a16:creationId xmlns:a16="http://schemas.microsoft.com/office/drawing/2014/main" id="{56960A85-64E4-4625-3017-51D49BAF6E5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24" name="Google Shape;124;p16">
            <a:extLst>
              <a:ext uri="{FF2B5EF4-FFF2-40B4-BE49-F238E27FC236}">
                <a16:creationId xmlns:a16="http://schemas.microsoft.com/office/drawing/2014/main" id="{CD02F18C-A3A1-49DF-EFAE-B9A334143EEE}"/>
              </a:ext>
            </a:extLst>
          </p:cNvPr>
          <p:cNvPicPr preferRelativeResize="0"/>
          <p:nvPr/>
        </p:nvPicPr>
        <p:blipFill>
          <a:blip r:embed="rId3"/>
          <a:srcRect l="13082" r="13082"/>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3411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228599" y="105571"/>
            <a:ext cx="4544535" cy="69799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solidFill>
                  <a:schemeClr val="accent1"/>
                </a:solidFill>
              </a:rPr>
              <a:t>Charles Altendorf</a:t>
            </a:r>
            <a:endParaRPr sz="4000" dirty="0">
              <a:solidFill>
                <a:schemeClr val="accent1"/>
              </a:solidFill>
            </a:endParaRPr>
          </a:p>
        </p:txBody>
      </p:sp>
      <p:sp>
        <p:nvSpPr>
          <p:cNvPr id="122" name="Google Shape;122;p16"/>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UK Geography BA 2007 - fall 2012</a:t>
            </a:r>
            <a:endParaRPr sz="2000" dirty="0"/>
          </a:p>
          <a:p>
            <a:pPr marL="0" lvl="0" indent="0" algn="l" rtl="0">
              <a:spcBef>
                <a:spcPts val="600"/>
              </a:spcBef>
              <a:spcAft>
                <a:spcPts val="0"/>
              </a:spcAft>
              <a:buNone/>
            </a:pPr>
            <a:r>
              <a:rPr lang="en" sz="2000" dirty="0"/>
              <a:t>New Maps Plus 2022 – spring 2025</a:t>
            </a:r>
          </a:p>
          <a:p>
            <a:pPr marL="0" lvl="0" indent="0" algn="l" rtl="0">
              <a:spcBef>
                <a:spcPts val="600"/>
              </a:spcBef>
              <a:spcAft>
                <a:spcPts val="0"/>
              </a:spcAft>
              <a:buNone/>
            </a:pPr>
            <a:r>
              <a:rPr lang="en" sz="2000" dirty="0"/>
              <a:t>KAMP President (2023-2025)</a:t>
            </a:r>
          </a:p>
          <a:p>
            <a:pPr marL="0" lvl="0" indent="0" algn="l" rtl="0">
              <a:spcBef>
                <a:spcPts val="600"/>
              </a:spcBef>
              <a:spcAft>
                <a:spcPts val="0"/>
              </a:spcAft>
              <a:buNone/>
            </a:pPr>
            <a:r>
              <a:rPr lang="en" dirty="0"/>
              <a:t>Senior GIS Specialist (KY) at American Water (5 Years)</a:t>
            </a:r>
          </a:p>
          <a:p>
            <a:pPr marL="0" lvl="0" indent="0" algn="l" rtl="0">
              <a:spcBef>
                <a:spcPts val="600"/>
              </a:spcBef>
              <a:spcAft>
                <a:spcPts val="0"/>
              </a:spcAft>
              <a:buNone/>
            </a:pPr>
            <a:r>
              <a:rPr lang="en" dirty="0"/>
              <a:t>12 Years GIS experience:</a:t>
            </a:r>
          </a:p>
          <a:p>
            <a:pPr marL="0" lvl="0" indent="0" algn="l" rtl="0">
              <a:spcBef>
                <a:spcPts val="600"/>
              </a:spcBef>
              <a:spcAft>
                <a:spcPts val="0"/>
              </a:spcAft>
              <a:buNone/>
            </a:pPr>
            <a:r>
              <a:rPr lang="en" sz="2000" dirty="0"/>
              <a:t>Regional Government, Oil, Fiber, and Water.</a:t>
            </a:r>
          </a:p>
        </p:txBody>
      </p:sp>
      <p:sp>
        <p:nvSpPr>
          <p:cNvPr id="123" name="Google Shape;123;p1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24" name="Google Shape;124;p16"/>
          <p:cNvPicPr preferRelativeResize="0"/>
          <p:nvPr/>
        </p:nvPicPr>
        <p:blipFill>
          <a:blip r:embed="rId3"/>
          <a:srcRect t="8286" b="828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247CBCC-8A1D-8D19-0B1E-81CA2CAAE3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5207BAB-8E8E-E217-2D5A-708C2DBB7C1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Hussein</a:t>
            </a:r>
            <a:endParaRPr sz="4000" dirty="0">
              <a:solidFill>
                <a:schemeClr val="accent1"/>
              </a:solidFill>
            </a:endParaRPr>
          </a:p>
        </p:txBody>
      </p:sp>
      <p:sp>
        <p:nvSpPr>
          <p:cNvPr id="122" name="Google Shape;122;p16">
            <a:extLst>
              <a:ext uri="{FF2B5EF4-FFF2-40B4-BE49-F238E27FC236}">
                <a16:creationId xmlns:a16="http://schemas.microsoft.com/office/drawing/2014/main" id="{3E5B4D09-9BDC-6620-AB65-B8DF906A555E}"/>
              </a:ext>
            </a:extLst>
          </p:cNvPr>
          <p:cNvSpPr txBox="1">
            <a:spLocks noGrp="1"/>
          </p:cNvSpPr>
          <p:nvPr>
            <p:ph type="body" idx="1"/>
          </p:nvPr>
        </p:nvSpPr>
        <p:spPr>
          <a:xfrm>
            <a:off x="228599" y="671946"/>
            <a:ext cx="4227875" cy="42117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Analyzed </a:t>
            </a:r>
            <a:r>
              <a:rPr lang="en-US" dirty="0"/>
              <a:t>urban riverfronts like Singapore, Sarawak, Boston, and London.</a:t>
            </a:r>
          </a:p>
          <a:p>
            <a:pPr marL="0" lvl="0" indent="0" algn="l" rtl="0">
              <a:spcBef>
                <a:spcPts val="600"/>
              </a:spcBef>
              <a:spcAft>
                <a:spcPts val="0"/>
              </a:spcAft>
              <a:buNone/>
            </a:pPr>
            <a:r>
              <a:rPr lang="en-US" sz="2000" dirty="0"/>
              <a:t>Studied historical development of urban riverfronts from ancient to modern times. </a:t>
            </a:r>
          </a:p>
          <a:p>
            <a:pPr marL="0" lvl="0" indent="0" algn="l" rtl="0">
              <a:spcBef>
                <a:spcPts val="600"/>
              </a:spcBef>
              <a:spcAft>
                <a:spcPts val="0"/>
              </a:spcAft>
              <a:buNone/>
            </a:pPr>
            <a:r>
              <a:rPr lang="en-US" dirty="0"/>
              <a:t>The central theme is the riverfront becoming the driver of urban development</a:t>
            </a:r>
          </a:p>
        </p:txBody>
      </p:sp>
      <p:sp>
        <p:nvSpPr>
          <p:cNvPr id="123" name="Google Shape;123;p16">
            <a:extLst>
              <a:ext uri="{FF2B5EF4-FFF2-40B4-BE49-F238E27FC236}">
                <a16:creationId xmlns:a16="http://schemas.microsoft.com/office/drawing/2014/main" id="{6F060FE7-3E78-D8B6-47FE-6CE9EE8C9ED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24" name="Google Shape;124;p16">
            <a:extLst>
              <a:ext uri="{FF2B5EF4-FFF2-40B4-BE49-F238E27FC236}">
                <a16:creationId xmlns:a16="http://schemas.microsoft.com/office/drawing/2014/main" id="{0ECD957D-5A3A-5BF8-D63A-B643FD5F5A7E}"/>
              </a:ext>
            </a:extLst>
          </p:cNvPr>
          <p:cNvPicPr preferRelativeResize="0"/>
          <p:nvPr/>
        </p:nvPicPr>
        <p:blipFill>
          <a:blip r:embed="rId3"/>
          <a:srcRect t="13911" b="1391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8523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B749800-E276-1810-406B-AF4B27D74FD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CA71D85-9F0C-16BD-CBEE-3DDB50474F61}"/>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Wu, et al</a:t>
            </a:r>
            <a:endParaRPr sz="4000" dirty="0">
              <a:solidFill>
                <a:schemeClr val="accent1"/>
              </a:solidFill>
            </a:endParaRPr>
          </a:p>
        </p:txBody>
      </p:sp>
      <p:sp>
        <p:nvSpPr>
          <p:cNvPr id="122" name="Google Shape;122;p16">
            <a:extLst>
              <a:ext uri="{FF2B5EF4-FFF2-40B4-BE49-F238E27FC236}">
                <a16:creationId xmlns:a16="http://schemas.microsoft.com/office/drawing/2014/main" id="{DF330BC8-9228-784D-FED1-3D433BD43C8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Similar to Hussein’s article with a more narrow scope.</a:t>
            </a:r>
          </a:p>
          <a:p>
            <a:pPr marL="0" lvl="0" indent="0" algn="l" rtl="0">
              <a:spcBef>
                <a:spcPts val="600"/>
              </a:spcBef>
              <a:spcAft>
                <a:spcPts val="0"/>
              </a:spcAft>
              <a:buNone/>
            </a:pPr>
            <a:r>
              <a:rPr lang="en-US" dirty="0"/>
              <a:t>Analyzed Shanghai river development and interaction from the 1300s to present.</a:t>
            </a:r>
          </a:p>
        </p:txBody>
      </p:sp>
      <p:sp>
        <p:nvSpPr>
          <p:cNvPr id="123" name="Google Shape;123;p16">
            <a:extLst>
              <a:ext uri="{FF2B5EF4-FFF2-40B4-BE49-F238E27FC236}">
                <a16:creationId xmlns:a16="http://schemas.microsoft.com/office/drawing/2014/main" id="{1E33C434-ECAF-7081-34E5-0F3316B789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124" name="Google Shape;124;p16">
            <a:extLst>
              <a:ext uri="{FF2B5EF4-FFF2-40B4-BE49-F238E27FC236}">
                <a16:creationId xmlns:a16="http://schemas.microsoft.com/office/drawing/2014/main" id="{D4A33C1C-2140-C69F-1B2A-CB25B9D24BD6}"/>
              </a:ext>
            </a:extLst>
          </p:cNvPr>
          <p:cNvPicPr preferRelativeResize="0"/>
          <p:nvPr/>
        </p:nvPicPr>
        <p:blipFill>
          <a:blip r:embed="rId3"/>
          <a:srcRect t="9005" b="900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86150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8977F50-B7C7-8F8C-D546-BD11BFB1E07F}"/>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A6CC7ED6-CA5F-4715-AD6E-CEB33AFB017C}"/>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Pettit</a:t>
            </a:r>
            <a:endParaRPr sz="4000" dirty="0">
              <a:solidFill>
                <a:schemeClr val="accent1"/>
              </a:solidFill>
            </a:endParaRPr>
          </a:p>
        </p:txBody>
      </p:sp>
      <p:sp>
        <p:nvSpPr>
          <p:cNvPr id="122" name="Google Shape;122;p16">
            <a:extLst>
              <a:ext uri="{FF2B5EF4-FFF2-40B4-BE49-F238E27FC236}">
                <a16:creationId xmlns:a16="http://schemas.microsoft.com/office/drawing/2014/main" id="{9B575CC4-CB4D-E224-8264-7EAFDE3239AD}"/>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Examines the development of Cincinnati’s Riverfront from 1985 to when it was written in 2019.</a:t>
            </a:r>
          </a:p>
          <a:p>
            <a:pPr marL="0" lvl="0" indent="0" algn="l" rtl="0">
              <a:spcBef>
                <a:spcPts val="600"/>
              </a:spcBef>
              <a:spcAft>
                <a:spcPts val="0"/>
              </a:spcAft>
              <a:buNone/>
            </a:pPr>
            <a:r>
              <a:rPr lang="en-US" dirty="0"/>
              <a:t>Adds lots of context to my work.</a:t>
            </a:r>
          </a:p>
          <a:p>
            <a:pPr marL="0" lvl="0" indent="0" algn="l" rtl="0">
              <a:spcBef>
                <a:spcPts val="600"/>
              </a:spcBef>
              <a:spcAft>
                <a:spcPts val="0"/>
              </a:spcAft>
              <a:buNone/>
            </a:pPr>
            <a:r>
              <a:rPr lang="en-US" dirty="0"/>
              <a:t>Only has limited static images in 255 pages.</a:t>
            </a:r>
          </a:p>
          <a:p>
            <a:pPr marL="0" lvl="0" indent="0" algn="l" rtl="0">
              <a:spcBef>
                <a:spcPts val="600"/>
              </a:spcBef>
              <a:spcAft>
                <a:spcPts val="0"/>
              </a:spcAft>
              <a:buNone/>
            </a:pPr>
            <a:r>
              <a:rPr lang="en-US" dirty="0"/>
              <a:t>Doesn’t fully include the impact of the development boom of the last ten years because it’s a bit older.</a:t>
            </a:r>
          </a:p>
        </p:txBody>
      </p:sp>
      <p:sp>
        <p:nvSpPr>
          <p:cNvPr id="123" name="Google Shape;123;p16">
            <a:extLst>
              <a:ext uri="{FF2B5EF4-FFF2-40B4-BE49-F238E27FC236}">
                <a16:creationId xmlns:a16="http://schemas.microsoft.com/office/drawing/2014/main" id="{74599013-B710-DE60-FD81-138B4E2E470F}"/>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24" name="Google Shape;124;p16">
            <a:extLst>
              <a:ext uri="{FF2B5EF4-FFF2-40B4-BE49-F238E27FC236}">
                <a16:creationId xmlns:a16="http://schemas.microsoft.com/office/drawing/2014/main" id="{04330230-A898-7E0D-2932-EED29A03FC2D}"/>
              </a:ext>
            </a:extLst>
          </p:cNvPr>
          <p:cNvPicPr preferRelativeResize="0"/>
          <p:nvPr/>
        </p:nvPicPr>
        <p:blipFill>
          <a:blip r:embed="rId3"/>
          <a:srcRect t="13298" b="13298"/>
          <a:stretch/>
        </p:blipFill>
        <p:spPr>
          <a:xfrm>
            <a:off x="4739701" y="3863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22424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27"/>
          <p:cNvSpPr/>
          <p:nvPr/>
        </p:nvSpPr>
        <p:spPr>
          <a:xfrm>
            <a:off x="61957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title" idx="4294967295"/>
          </p:nvPr>
        </p:nvSpPr>
        <p:spPr>
          <a:xfrm>
            <a:off x="457200" y="0"/>
            <a:ext cx="3171300" cy="87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rPr>
              <a:t>Similar Projects</a:t>
            </a:r>
            <a:endParaRPr dirty="0">
              <a:solidFill>
                <a:schemeClr val="lt1"/>
              </a:solidFill>
            </a:endParaRPr>
          </a:p>
        </p:txBody>
      </p:sp>
      <p:sp>
        <p:nvSpPr>
          <p:cNvPr id="227" name="Google Shape;227;p27"/>
          <p:cNvSpPr/>
          <p:nvPr/>
        </p:nvSpPr>
        <p:spPr>
          <a:xfrm>
            <a:off x="2154475" y="1617775"/>
            <a:ext cx="644700" cy="202500"/>
          </a:xfrm>
          <a:prstGeom prst="wedgeRectCallout">
            <a:avLst>
              <a:gd name="adj1" fmla="val -21428"/>
              <a:gd name="adj2" fmla="val 84287"/>
            </a:avLst>
          </a:pr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Raleway"/>
                <a:ea typeface="Raleway"/>
                <a:cs typeface="Raleway"/>
                <a:sym typeface="Raleway"/>
              </a:rPr>
              <a:t>our office</a:t>
            </a:r>
            <a:endParaRPr sz="800">
              <a:latin typeface="Raleway"/>
              <a:ea typeface="Raleway"/>
              <a:cs typeface="Raleway"/>
              <a:sym typeface="Raleway"/>
            </a:endParaRPr>
          </a:p>
        </p:txBody>
      </p:sp>
      <p:sp>
        <p:nvSpPr>
          <p:cNvPr id="228" name="Google Shape;228;p2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29" name="Google Shape;229;p27"/>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
        <p:nvSpPr>
          <p:cNvPr id="230" name="Google Shape;230;p27"/>
          <p:cNvSpPr/>
          <p:nvPr/>
        </p:nvSpPr>
        <p:spPr>
          <a:xfrm rot="8100000">
            <a:off x="1274247" y="191809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8100000">
            <a:off x="2970272" y="3522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8100000">
            <a:off x="3999847" y="17159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8100000">
            <a:off x="4738947" y="383347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rot="8100000">
            <a:off x="6850772" y="2208724"/>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rot="8100000">
            <a:off x="7527222" y="3876249"/>
            <a:ext cx="113703" cy="113703"/>
          </a:xfrm>
          <a:prstGeom prst="teardrop">
            <a:avLst>
              <a:gd name="adj" fmla="val 100000"/>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51033E7-1686-2D16-9B61-3D299403C4BC}"/>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04F89DFB-B8A0-C3C9-13DB-ACA8828F5F47}"/>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City of Beaumont</a:t>
            </a:r>
            <a:endParaRPr sz="4000" dirty="0">
              <a:solidFill>
                <a:schemeClr val="accent1"/>
              </a:solidFill>
            </a:endParaRPr>
          </a:p>
        </p:txBody>
      </p:sp>
      <p:sp>
        <p:nvSpPr>
          <p:cNvPr id="122" name="Google Shape;122;p16">
            <a:extLst>
              <a:ext uri="{FF2B5EF4-FFF2-40B4-BE49-F238E27FC236}">
                <a16:creationId xmlns:a16="http://schemas.microsoft.com/office/drawing/2014/main" id="{4F5D00EF-0E06-D786-D6BE-531DAC8D2E24}"/>
              </a:ext>
            </a:extLst>
          </p:cNvPr>
          <p:cNvSpPr txBox="1">
            <a:spLocks noGrp="1"/>
          </p:cNvSpPr>
          <p:nvPr>
            <p:ph type="body" idx="1"/>
          </p:nvPr>
        </p:nvSpPr>
        <p:spPr>
          <a:xfrm>
            <a:off x="228599" y="1389185"/>
            <a:ext cx="4227875" cy="34945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reviving historic project to connect </a:t>
            </a:r>
            <a:r>
              <a:rPr lang="en-US" dirty="0" err="1"/>
              <a:t>riverfont</a:t>
            </a:r>
            <a:r>
              <a:rPr lang="en-US" dirty="0"/>
              <a:t> to lake district.</a:t>
            </a:r>
          </a:p>
          <a:p>
            <a:pPr marL="0" lvl="0" indent="0" algn="l" rtl="0">
              <a:spcBef>
                <a:spcPts val="600"/>
              </a:spcBef>
              <a:spcAft>
                <a:spcPts val="0"/>
              </a:spcAft>
              <a:buNone/>
            </a:pPr>
            <a:r>
              <a:rPr lang="en-US" dirty="0"/>
              <a:t>Easy to use with ArcGIS online formatting.</a:t>
            </a:r>
          </a:p>
          <a:p>
            <a:pPr marL="0" lvl="0" indent="0" algn="l" rtl="0">
              <a:spcBef>
                <a:spcPts val="600"/>
              </a:spcBef>
              <a:spcAft>
                <a:spcPts val="0"/>
              </a:spcAft>
              <a:buNone/>
            </a:pPr>
            <a:r>
              <a:rPr lang="en-US" dirty="0"/>
              <a:t>Seems to omit private sector’s role in redevelopment.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463D9A0A-789F-022F-3EFB-D783120B7EE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24" name="Google Shape;124;p16">
            <a:extLst>
              <a:ext uri="{FF2B5EF4-FFF2-40B4-BE49-F238E27FC236}">
                <a16:creationId xmlns:a16="http://schemas.microsoft.com/office/drawing/2014/main" id="{42652E54-73A5-5AA7-50E1-228D8845C1F1}"/>
              </a:ext>
            </a:extLst>
          </p:cNvPr>
          <p:cNvPicPr preferRelativeResize="0"/>
          <p:nvPr/>
        </p:nvPicPr>
        <p:blipFill>
          <a:blip r:embed="rId3"/>
          <a:srcRect l="13280" r="132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87951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19F5504-585F-2FCE-34C4-3AF1E8C9E5EE}"/>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45DB22F-E755-226A-5AD1-144FBD760F28}"/>
              </a:ext>
            </a:extLst>
          </p:cNvPr>
          <p:cNvSpPr txBox="1">
            <a:spLocks noGrp="1"/>
          </p:cNvSpPr>
          <p:nvPr>
            <p:ph type="title"/>
          </p:nvPr>
        </p:nvSpPr>
        <p:spPr>
          <a:xfrm>
            <a:off x="228599" y="105571"/>
            <a:ext cx="4544535" cy="1055013"/>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3600" dirty="0">
                <a:solidFill>
                  <a:schemeClr val="accent1"/>
                </a:solidFill>
              </a:rPr>
              <a:t>Topeka Riverfront Activation Plan</a:t>
            </a:r>
            <a:endParaRPr sz="3600" dirty="0">
              <a:solidFill>
                <a:schemeClr val="accent1"/>
              </a:solidFill>
            </a:endParaRPr>
          </a:p>
        </p:txBody>
      </p:sp>
      <p:sp>
        <p:nvSpPr>
          <p:cNvPr id="122" name="Google Shape;122;p16">
            <a:extLst>
              <a:ext uri="{FF2B5EF4-FFF2-40B4-BE49-F238E27FC236}">
                <a16:creationId xmlns:a16="http://schemas.microsoft.com/office/drawing/2014/main" id="{96A29105-690C-9261-B3E4-B1D5BFB4EF9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Study on efforts to revitalize Topeka’s Riverfront.</a:t>
            </a:r>
          </a:p>
          <a:p>
            <a:pPr marL="0" lvl="0" indent="0" algn="l" rtl="0">
              <a:spcBef>
                <a:spcPts val="600"/>
              </a:spcBef>
              <a:spcAft>
                <a:spcPts val="0"/>
              </a:spcAft>
              <a:buNone/>
            </a:pPr>
            <a:r>
              <a:rPr lang="en-US" dirty="0"/>
              <a:t>Easy to use with ArcGIS online story map formatting.</a:t>
            </a:r>
          </a:p>
          <a:p>
            <a:pPr marL="0" lvl="0" indent="0" algn="l" rtl="0">
              <a:spcBef>
                <a:spcPts val="600"/>
              </a:spcBef>
              <a:spcAft>
                <a:spcPts val="0"/>
              </a:spcAft>
              <a:buNone/>
            </a:pPr>
            <a:r>
              <a:rPr lang="en-US" dirty="0"/>
              <a:t>Cites Cincinnati as one of it’s inspirations</a:t>
            </a:r>
          </a:p>
          <a:p>
            <a:pPr marL="0" lvl="0" indent="0" algn="l" rtl="0">
              <a:spcBef>
                <a:spcPts val="600"/>
              </a:spcBef>
              <a:spcAft>
                <a:spcPts val="0"/>
              </a:spcAft>
              <a:buNone/>
            </a:pPr>
            <a:r>
              <a:rPr lang="en-US" dirty="0"/>
              <a:t>Boxy formatting seemed like it could’ve benefitted from some of the customization that I used with</a:t>
            </a:r>
          </a:p>
          <a:p>
            <a:pPr marL="0" lvl="0" indent="0" algn="l" rtl="0">
              <a:spcBef>
                <a:spcPts val="600"/>
              </a:spcBef>
              <a:spcAft>
                <a:spcPts val="0"/>
              </a:spcAft>
              <a:buNone/>
            </a:pPr>
            <a:r>
              <a:rPr lang="en-US" dirty="0"/>
              <a:t>Open source.</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8DD81996-A3D7-9A3F-62DD-C82B6C03229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124" name="Google Shape;124;p16">
            <a:extLst>
              <a:ext uri="{FF2B5EF4-FFF2-40B4-BE49-F238E27FC236}">
                <a16:creationId xmlns:a16="http://schemas.microsoft.com/office/drawing/2014/main" id="{AE689DEF-884B-E1A1-E2CF-2BB80C8AB1B5}"/>
              </a:ext>
            </a:extLst>
          </p:cNvPr>
          <p:cNvPicPr preferRelativeResize="0"/>
          <p:nvPr/>
        </p:nvPicPr>
        <p:blipFill>
          <a:blip r:embed="rId3"/>
          <a:srcRect l="9997" r="42080"/>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21601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68B4BF2-1DD7-D15C-AA01-1759B281BD3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917BAC5-6BEC-DA3C-F524-5DD34209E712}"/>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Ride with GPS</a:t>
            </a:r>
            <a:endParaRPr sz="3600" dirty="0">
              <a:solidFill>
                <a:schemeClr val="accent1"/>
              </a:solidFill>
            </a:endParaRPr>
          </a:p>
        </p:txBody>
      </p:sp>
      <p:sp>
        <p:nvSpPr>
          <p:cNvPr id="122" name="Google Shape;122;p16">
            <a:extLst>
              <a:ext uri="{FF2B5EF4-FFF2-40B4-BE49-F238E27FC236}">
                <a16:creationId xmlns:a16="http://schemas.microsoft.com/office/drawing/2014/main" id="{6235A715-462A-8D7F-D587-605AFE810861}"/>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Interactive Cyclist Route Map</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C1663080-5A33-4A57-10D1-DF924C5AF961}"/>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24" name="Google Shape;124;p16">
            <a:extLst>
              <a:ext uri="{FF2B5EF4-FFF2-40B4-BE49-F238E27FC236}">
                <a16:creationId xmlns:a16="http://schemas.microsoft.com/office/drawing/2014/main" id="{2620E54F-2A95-FA74-E515-7C3E19615241}"/>
              </a:ext>
            </a:extLst>
          </p:cNvPr>
          <p:cNvPicPr preferRelativeResize="0"/>
          <p:nvPr/>
        </p:nvPicPr>
        <p:blipFill>
          <a:blip r:embed="rId3"/>
          <a:srcRect l="2654" r="265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49757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74AF2603-21F6-4039-5A64-57508DDF8F9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408978D6-4A77-5E57-0D8C-892353A705EF}"/>
              </a:ext>
            </a:extLst>
          </p:cNvPr>
          <p:cNvSpPr txBox="1">
            <a:spLocks noGrp="1"/>
          </p:cNvSpPr>
          <p:nvPr>
            <p:ph type="title"/>
          </p:nvPr>
        </p:nvSpPr>
        <p:spPr>
          <a:xfrm>
            <a:off x="228599" y="105572"/>
            <a:ext cx="4544535" cy="665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accent1"/>
                </a:solidFill>
              </a:rPr>
              <a:t>Site Design</a:t>
            </a:r>
            <a:endParaRPr sz="3600" dirty="0">
              <a:solidFill>
                <a:schemeClr val="accent1"/>
              </a:solidFill>
            </a:endParaRPr>
          </a:p>
        </p:txBody>
      </p:sp>
      <p:sp>
        <p:nvSpPr>
          <p:cNvPr id="122" name="Google Shape;122;p16">
            <a:extLst>
              <a:ext uri="{FF2B5EF4-FFF2-40B4-BE49-F238E27FC236}">
                <a16:creationId xmlns:a16="http://schemas.microsoft.com/office/drawing/2014/main" id="{8A2CBBFA-31E9-7326-5CDB-168D054166CB}"/>
              </a:ext>
            </a:extLst>
          </p:cNvPr>
          <p:cNvSpPr txBox="1">
            <a:spLocks noGrp="1"/>
          </p:cNvSpPr>
          <p:nvPr>
            <p:ph type="body" idx="1"/>
          </p:nvPr>
        </p:nvSpPr>
        <p:spPr>
          <a:xfrm>
            <a:off x="228599" y="1160584"/>
            <a:ext cx="4227875" cy="398276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Map of Chicago Architecture firms projects</a:t>
            </a:r>
          </a:p>
          <a:p>
            <a:pPr marL="0" lvl="0" indent="0" algn="l" rtl="0">
              <a:spcBef>
                <a:spcPts val="600"/>
              </a:spcBef>
              <a:spcAft>
                <a:spcPts val="0"/>
              </a:spcAft>
              <a:buNone/>
            </a:pPr>
            <a:r>
              <a:rPr lang="en-US" dirty="0"/>
              <a:t>Extremely intuitive</a:t>
            </a:r>
          </a:p>
          <a:p>
            <a:pPr marL="0" lvl="0" indent="0" algn="l" rtl="0">
              <a:spcBef>
                <a:spcPts val="600"/>
              </a:spcBef>
              <a:spcAft>
                <a:spcPts val="0"/>
              </a:spcAft>
              <a:buNone/>
            </a:pPr>
            <a:r>
              <a:rPr lang="en-US" dirty="0"/>
              <a:t>Loaded with easily accessed external information.</a:t>
            </a:r>
          </a:p>
          <a:p>
            <a:pPr marL="0" lvl="0" indent="0" algn="l" rtl="0">
              <a:spcBef>
                <a:spcPts val="600"/>
              </a:spcBef>
              <a:spcAft>
                <a:spcPts val="0"/>
              </a:spcAft>
              <a:buNone/>
            </a:pPr>
            <a:r>
              <a:rPr lang="en-US" dirty="0"/>
              <a:t>Very visually pleasing</a:t>
            </a:r>
          </a:p>
          <a:p>
            <a:pPr marL="0" lvl="0" indent="0" algn="l" rtl="0">
              <a:spcBef>
                <a:spcPts val="600"/>
              </a:spcBef>
              <a:spcAft>
                <a:spcPts val="0"/>
              </a:spcAft>
              <a:buNone/>
            </a:pPr>
            <a:r>
              <a:rPr lang="en-US" dirty="0"/>
              <a:t>Does not have a 3d Component.</a:t>
            </a:r>
          </a:p>
          <a:p>
            <a:pPr marL="0" lvl="0" indent="0" algn="l" rtl="0">
              <a:spcBef>
                <a:spcPts val="600"/>
              </a:spcBef>
              <a:spcAft>
                <a:spcPts val="0"/>
              </a:spcAft>
              <a:buNone/>
            </a:pPr>
            <a:r>
              <a:rPr lang="en-US" dirty="0"/>
              <a:t>Closest inspiration for my project</a:t>
            </a:r>
          </a:p>
          <a:p>
            <a:pPr marL="0" lvl="0" indent="0" algn="l" rtl="0">
              <a:spcBef>
                <a:spcPts val="600"/>
              </a:spcBef>
              <a:spcAft>
                <a:spcPts val="0"/>
              </a:spcAft>
              <a:buNone/>
            </a:pPr>
            <a:endParaRPr lang="en-US" dirty="0"/>
          </a:p>
        </p:txBody>
      </p:sp>
      <p:sp>
        <p:nvSpPr>
          <p:cNvPr id="123" name="Google Shape;123;p16">
            <a:extLst>
              <a:ext uri="{FF2B5EF4-FFF2-40B4-BE49-F238E27FC236}">
                <a16:creationId xmlns:a16="http://schemas.microsoft.com/office/drawing/2014/main" id="{E482E56A-8CA9-6F5A-8449-D919CF8A377D}"/>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124" name="Google Shape;124;p16">
            <a:extLst>
              <a:ext uri="{FF2B5EF4-FFF2-40B4-BE49-F238E27FC236}">
                <a16:creationId xmlns:a16="http://schemas.microsoft.com/office/drawing/2014/main" id="{7B41250B-BFBC-422F-7B33-088CFE01536A}"/>
              </a:ext>
            </a:extLst>
          </p:cNvPr>
          <p:cNvPicPr preferRelativeResize="0"/>
          <p:nvPr/>
        </p:nvPicPr>
        <p:blipFill>
          <a:blip r:embed="rId3"/>
          <a:srcRect l="2266" r="2266"/>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4765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Shape 192">
          <a:extLst>
            <a:ext uri="{FF2B5EF4-FFF2-40B4-BE49-F238E27FC236}">
              <a16:creationId xmlns:a16="http://schemas.microsoft.com/office/drawing/2014/main" id="{7A6BBF11-D7AC-25D8-4274-89911C4C8CCA}"/>
            </a:ext>
          </a:extLst>
        </p:cNvPr>
        <p:cNvGrpSpPr/>
        <p:nvPr/>
      </p:nvGrpSpPr>
      <p:grpSpPr>
        <a:xfrm>
          <a:off x="0" y="0"/>
          <a:ext cx="0" cy="0"/>
          <a:chOff x="0" y="0"/>
          <a:chExt cx="0" cy="0"/>
        </a:xfrm>
      </p:grpSpPr>
      <p:sp>
        <p:nvSpPr>
          <p:cNvPr id="193" name="Google Shape;193;p24">
            <a:extLst>
              <a:ext uri="{FF2B5EF4-FFF2-40B4-BE49-F238E27FC236}">
                <a16:creationId xmlns:a16="http://schemas.microsoft.com/office/drawing/2014/main" id="{67996315-A086-DF8A-6AF3-26A123317C2B}"/>
              </a:ext>
            </a:extLst>
          </p:cNvPr>
          <p:cNvSpPr txBox="1">
            <a:spLocks noGrp="1"/>
          </p:cNvSpPr>
          <p:nvPr>
            <p:ph type="title" idx="4294967295"/>
          </p:nvPr>
        </p:nvSpPr>
        <p:spPr>
          <a:xfrm>
            <a:off x="455675" y="0"/>
            <a:ext cx="4118100" cy="9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b="0" dirty="0"/>
              <a:t>Technologies</a:t>
            </a:r>
            <a:endParaRPr sz="1800" dirty="0"/>
          </a:p>
        </p:txBody>
      </p:sp>
      <p:sp>
        <p:nvSpPr>
          <p:cNvPr id="194" name="Google Shape;194;p24">
            <a:extLst>
              <a:ext uri="{FF2B5EF4-FFF2-40B4-BE49-F238E27FC236}">
                <a16:creationId xmlns:a16="http://schemas.microsoft.com/office/drawing/2014/main" id="{E2BCEA90-719E-EC18-DA9D-55993BAE1803}"/>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8551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1FAB1516-CEAF-5933-A4BD-C201A4C08C70}"/>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60C72E74-6447-F1F4-591A-CE11A95A5E5F}"/>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Balla, et all</a:t>
            </a:r>
            <a:endParaRPr sz="4000" dirty="0">
              <a:solidFill>
                <a:schemeClr val="accent1"/>
              </a:solidFill>
            </a:endParaRPr>
          </a:p>
        </p:txBody>
      </p:sp>
      <p:sp>
        <p:nvSpPr>
          <p:cNvPr id="122" name="Google Shape;122;p16">
            <a:extLst>
              <a:ext uri="{FF2B5EF4-FFF2-40B4-BE49-F238E27FC236}">
                <a16:creationId xmlns:a16="http://schemas.microsoft.com/office/drawing/2014/main" id="{3A7C7818-7C76-7719-A61E-FC5FBE68630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Attribute Leaflet’s popularity to ease of ease of use, lightweight nature, high customizability, and mobile-friendly design, all of which reduce the need for extensive programming experience</a:t>
            </a:r>
          </a:p>
          <a:p>
            <a:pPr marL="0" lvl="0" indent="0" algn="l" rtl="0">
              <a:spcBef>
                <a:spcPts val="600"/>
              </a:spcBef>
              <a:spcAft>
                <a:spcPts val="0"/>
              </a:spcAft>
              <a:buNone/>
            </a:pPr>
            <a:r>
              <a:rPr lang="en-US" dirty="0"/>
              <a:t>identify three key limitations of Leaflet: it does not natively support data classification, hatching fills, or automatic legend generation. To address these shortcomings, they introduce a custom plugin</a:t>
            </a:r>
          </a:p>
        </p:txBody>
      </p:sp>
      <p:sp>
        <p:nvSpPr>
          <p:cNvPr id="123" name="Google Shape;123;p16">
            <a:extLst>
              <a:ext uri="{FF2B5EF4-FFF2-40B4-BE49-F238E27FC236}">
                <a16:creationId xmlns:a16="http://schemas.microsoft.com/office/drawing/2014/main" id="{522FBF54-E6D1-243C-8B06-CD7F41E32714}"/>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124" name="Google Shape;124;p16">
            <a:extLst>
              <a:ext uri="{FF2B5EF4-FFF2-40B4-BE49-F238E27FC236}">
                <a16:creationId xmlns:a16="http://schemas.microsoft.com/office/drawing/2014/main" id="{4B840FE6-ADFB-3FC3-6059-BFE2DDA2D280}"/>
              </a:ext>
            </a:extLst>
          </p:cNvPr>
          <p:cNvPicPr preferRelativeResize="0"/>
          <p:nvPr/>
        </p:nvPicPr>
        <p:blipFill>
          <a:blip r:embed="rId3"/>
          <a:srcRect t="13724" b="13724"/>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43960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AD9C044-DD0F-1E86-9C06-D0564C00B56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7AADAFA5-A5E0-E9D7-067B-0653AC102F42}"/>
              </a:ext>
            </a:extLst>
          </p:cNvPr>
          <p:cNvSpPr txBox="1">
            <a:spLocks noGrp="1"/>
          </p:cNvSpPr>
          <p:nvPr>
            <p:ph type="title"/>
          </p:nvPr>
        </p:nvSpPr>
        <p:spPr>
          <a:xfrm>
            <a:off x="228599" y="105571"/>
            <a:ext cx="4544535" cy="119843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br>
              <a:rPr lang="en-US" sz="4000" dirty="0">
                <a:solidFill>
                  <a:schemeClr val="accent1"/>
                </a:solidFill>
              </a:rPr>
            </a:br>
            <a:r>
              <a:rPr lang="en-US" sz="4000" dirty="0">
                <a:solidFill>
                  <a:schemeClr val="accent1"/>
                </a:solidFill>
              </a:rPr>
              <a:t>Personal Inspiration</a:t>
            </a:r>
            <a:endParaRPr sz="4000" dirty="0">
              <a:solidFill>
                <a:schemeClr val="accent1"/>
              </a:solidFill>
            </a:endParaRPr>
          </a:p>
        </p:txBody>
      </p:sp>
      <p:sp>
        <p:nvSpPr>
          <p:cNvPr id="122" name="Google Shape;122;p16">
            <a:extLst>
              <a:ext uri="{FF2B5EF4-FFF2-40B4-BE49-F238E27FC236}">
                <a16:creationId xmlns:a16="http://schemas.microsoft.com/office/drawing/2014/main" id="{5746D977-1977-C741-9B08-F141AB572D9B}"/>
              </a:ext>
            </a:extLst>
          </p:cNvPr>
          <p:cNvSpPr txBox="1">
            <a:spLocks noGrp="1"/>
          </p:cNvSpPr>
          <p:nvPr>
            <p:ph type="body" idx="1"/>
          </p:nvPr>
        </p:nvSpPr>
        <p:spPr>
          <a:xfrm>
            <a:off x="228599" y="1304006"/>
            <a:ext cx="4227875" cy="32957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dirty="0"/>
              <a:t>Friends from family membership in the Germain Society of Cincinnati</a:t>
            </a:r>
            <a:endParaRPr sz="2000" dirty="0"/>
          </a:p>
          <a:p>
            <a:pPr marL="0" lvl="0" indent="0" algn="l" rtl="0">
              <a:spcBef>
                <a:spcPts val="600"/>
              </a:spcBef>
              <a:spcAft>
                <a:spcPts val="0"/>
              </a:spcAft>
              <a:buNone/>
            </a:pPr>
            <a:r>
              <a:rPr lang="en" sz="2000" dirty="0"/>
              <a:t>Friends from Boone County High School</a:t>
            </a:r>
          </a:p>
          <a:p>
            <a:pPr marL="0" lvl="0" indent="0" algn="l" rtl="0">
              <a:spcBef>
                <a:spcPts val="600"/>
              </a:spcBef>
              <a:spcAft>
                <a:spcPts val="0"/>
              </a:spcAft>
              <a:buNone/>
            </a:pPr>
            <a:r>
              <a:rPr lang="en" dirty="0"/>
              <a:t>Urban Geography classes in Undergrad at UK</a:t>
            </a:r>
          </a:p>
          <a:p>
            <a:pPr marL="0" lvl="0" indent="0" algn="l" rtl="0">
              <a:spcBef>
                <a:spcPts val="600"/>
              </a:spcBef>
              <a:spcAft>
                <a:spcPts val="0"/>
              </a:spcAft>
              <a:buNone/>
            </a:pPr>
            <a:r>
              <a:rPr lang="en" sz="2000" dirty="0"/>
              <a:t>Mutiple visits per year to downtown Cincinnati</a:t>
            </a:r>
          </a:p>
        </p:txBody>
      </p:sp>
      <p:sp>
        <p:nvSpPr>
          <p:cNvPr id="123" name="Google Shape;123;p16">
            <a:extLst>
              <a:ext uri="{FF2B5EF4-FFF2-40B4-BE49-F238E27FC236}">
                <a16:creationId xmlns:a16="http://schemas.microsoft.com/office/drawing/2014/main" id="{CAE156C5-99D9-2994-C4FC-3EB9478386EB}"/>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24" name="Google Shape;124;p16">
            <a:extLst>
              <a:ext uri="{FF2B5EF4-FFF2-40B4-BE49-F238E27FC236}">
                <a16:creationId xmlns:a16="http://schemas.microsoft.com/office/drawing/2014/main" id="{F58F3023-E7B4-3176-A323-7813C23B41D2}"/>
              </a:ext>
            </a:extLst>
          </p:cNvPr>
          <p:cNvPicPr preferRelativeResize="0"/>
          <p:nvPr/>
        </p:nvPicPr>
        <p:blipFill>
          <a:blip r:embed="rId3"/>
          <a:srcRect l="17285" r="17285"/>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373347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FA6707D-9242-2557-1898-3EE8EEB6C3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CD67BD7-85B6-25A4-B2ED-1F0F942F602B}"/>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Hu, et all</a:t>
            </a:r>
            <a:endParaRPr sz="4000" dirty="0">
              <a:solidFill>
                <a:schemeClr val="accent1"/>
              </a:solidFill>
            </a:endParaRPr>
          </a:p>
        </p:txBody>
      </p:sp>
      <p:sp>
        <p:nvSpPr>
          <p:cNvPr id="122" name="Google Shape;122;p16">
            <a:extLst>
              <a:ext uri="{FF2B5EF4-FFF2-40B4-BE49-F238E27FC236}">
                <a16:creationId xmlns:a16="http://schemas.microsoft.com/office/drawing/2014/main" id="{03C942F5-E330-FF09-7868-4CDF39B32FB6}"/>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Overview of the evolution of google maps </a:t>
            </a:r>
            <a:r>
              <a:rPr lang="en-US" dirty="0" err="1"/>
              <a:t>api</a:t>
            </a:r>
            <a:r>
              <a:rPr lang="en-US" dirty="0"/>
              <a:t>.</a:t>
            </a:r>
          </a:p>
          <a:p>
            <a:pPr marL="0" lvl="0" indent="0" algn="l" rtl="0">
              <a:spcBef>
                <a:spcPts val="600"/>
              </a:spcBef>
              <a:spcAft>
                <a:spcPts val="0"/>
              </a:spcAft>
              <a:buNone/>
            </a:pPr>
            <a:r>
              <a:rPr lang="en-US" dirty="0"/>
              <a:t>Provide screenshots on the tools effectiveness and functionality in creating a public mapping tool.</a:t>
            </a:r>
          </a:p>
          <a:p>
            <a:pPr marL="0" lvl="0" indent="0" algn="l" rtl="0">
              <a:spcBef>
                <a:spcPts val="600"/>
              </a:spcBef>
              <a:spcAft>
                <a:spcPts val="0"/>
              </a:spcAft>
              <a:buNone/>
            </a:pPr>
            <a:r>
              <a:rPr lang="en-US" dirty="0"/>
              <a:t>I think suspect many elements of it were used to build the site-design map.</a:t>
            </a:r>
          </a:p>
          <a:p>
            <a:pPr marL="0" lvl="0" indent="0" algn="l" rtl="0">
              <a:spcBef>
                <a:spcPts val="600"/>
              </a:spcBef>
              <a:spcAft>
                <a:spcPts val="0"/>
              </a:spcAft>
              <a:buNone/>
            </a:pPr>
            <a:r>
              <a:rPr lang="en-US" dirty="0"/>
              <a:t>I found the learning curve too steep for my project.</a:t>
            </a:r>
          </a:p>
        </p:txBody>
      </p:sp>
      <p:sp>
        <p:nvSpPr>
          <p:cNvPr id="123" name="Google Shape;123;p16">
            <a:extLst>
              <a:ext uri="{FF2B5EF4-FFF2-40B4-BE49-F238E27FC236}">
                <a16:creationId xmlns:a16="http://schemas.microsoft.com/office/drawing/2014/main" id="{86B48A25-391E-5BDB-BA24-38A0E25E662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124" name="Google Shape;124;p16">
            <a:extLst>
              <a:ext uri="{FF2B5EF4-FFF2-40B4-BE49-F238E27FC236}">
                <a16:creationId xmlns:a16="http://schemas.microsoft.com/office/drawing/2014/main" id="{B35BA062-819E-6218-3F75-D8700530890E}"/>
              </a:ext>
            </a:extLst>
          </p:cNvPr>
          <p:cNvPicPr preferRelativeResize="0"/>
          <p:nvPr/>
        </p:nvPicPr>
        <p:blipFill>
          <a:blip r:embed="rId3"/>
          <a:srcRect t="12821" b="12821"/>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68542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89C7CD2-FFDF-BD5C-8D6B-0A4BA1D082E3}"/>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3B342F2E-1801-18C3-63AA-7547337F9C42}"/>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err="1">
                <a:solidFill>
                  <a:schemeClr val="accent1"/>
                </a:solidFill>
              </a:rPr>
              <a:t>DataPlotly</a:t>
            </a:r>
            <a:endParaRPr sz="4000" dirty="0">
              <a:solidFill>
                <a:schemeClr val="accent1"/>
              </a:solidFill>
            </a:endParaRPr>
          </a:p>
        </p:txBody>
      </p:sp>
      <p:sp>
        <p:nvSpPr>
          <p:cNvPr id="122" name="Google Shape;122;p16">
            <a:extLst>
              <a:ext uri="{FF2B5EF4-FFF2-40B4-BE49-F238E27FC236}">
                <a16:creationId xmlns:a16="http://schemas.microsoft.com/office/drawing/2014/main" id="{032844F7-5AF0-1ADF-11F6-9CE5AADA5BB1}"/>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Great plugin for QGIS.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Allowed me to generate supporting graphs for my concepts rapidly</a:t>
            </a:r>
          </a:p>
        </p:txBody>
      </p:sp>
      <p:sp>
        <p:nvSpPr>
          <p:cNvPr id="123" name="Google Shape;123;p16">
            <a:extLst>
              <a:ext uri="{FF2B5EF4-FFF2-40B4-BE49-F238E27FC236}">
                <a16:creationId xmlns:a16="http://schemas.microsoft.com/office/drawing/2014/main" id="{F3B47D6E-9D17-6389-4CDD-C992854DA8C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24" name="Google Shape;124;p16">
            <a:extLst>
              <a:ext uri="{FF2B5EF4-FFF2-40B4-BE49-F238E27FC236}">
                <a16:creationId xmlns:a16="http://schemas.microsoft.com/office/drawing/2014/main" id="{C652868F-C633-F3EF-5507-FCD1F1DCE05C}"/>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271791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60C1E632-127E-256E-974B-D46FDE57BDF8}"/>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CDFDBC4A-909E-39D3-69AD-BDEB15A5617D}"/>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Duarte, et all</a:t>
            </a:r>
            <a:endParaRPr sz="4000" dirty="0">
              <a:solidFill>
                <a:schemeClr val="accent1"/>
              </a:solidFill>
            </a:endParaRPr>
          </a:p>
        </p:txBody>
      </p:sp>
      <p:sp>
        <p:nvSpPr>
          <p:cNvPr id="122" name="Google Shape;122;p16">
            <a:extLst>
              <a:ext uri="{FF2B5EF4-FFF2-40B4-BE49-F238E27FC236}">
                <a16:creationId xmlns:a16="http://schemas.microsoft.com/office/drawing/2014/main" id="{99CC3562-205C-7417-A81D-26BB35984D43}"/>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Compares and contrasts 4 plugins to publish web maps from QGIS:</a:t>
            </a:r>
          </a:p>
          <a:p>
            <a:pPr lvl="0" indent="-457200" algn="l" rtl="0">
              <a:spcBef>
                <a:spcPts val="600"/>
              </a:spcBef>
              <a:spcAft>
                <a:spcPts val="0"/>
              </a:spcAft>
              <a:buFont typeface="+mj-lt"/>
              <a:buAutoNum type="arabicPeriod"/>
            </a:pPr>
            <a:r>
              <a:rPr lang="en-US" dirty="0"/>
              <a:t>QGIS2Web</a:t>
            </a:r>
          </a:p>
          <a:p>
            <a:pPr lvl="0" indent="-457200" algn="l" rtl="0">
              <a:spcBef>
                <a:spcPts val="600"/>
              </a:spcBef>
              <a:spcAft>
                <a:spcPts val="0"/>
              </a:spcAft>
              <a:buFont typeface="+mj-lt"/>
              <a:buAutoNum type="arabicPeriod"/>
            </a:pPr>
            <a:r>
              <a:rPr lang="en-US" dirty="0"/>
              <a:t>QGIS Cloud</a:t>
            </a:r>
          </a:p>
          <a:p>
            <a:pPr lvl="0" indent="-457200" algn="l" rtl="0">
              <a:spcBef>
                <a:spcPts val="600"/>
              </a:spcBef>
              <a:spcAft>
                <a:spcPts val="0"/>
              </a:spcAft>
              <a:buFont typeface="+mj-lt"/>
              <a:buAutoNum type="arabicPeriod"/>
            </a:pPr>
            <a:r>
              <a:rPr lang="en-US" dirty="0"/>
              <a:t>GIS Cloud Publisher</a:t>
            </a:r>
          </a:p>
          <a:p>
            <a:pPr lvl="0" indent="-457200" algn="l" rtl="0">
              <a:spcBef>
                <a:spcPts val="600"/>
              </a:spcBef>
              <a:spcAft>
                <a:spcPts val="0"/>
              </a:spcAft>
              <a:buFont typeface="+mj-lt"/>
              <a:buAutoNum type="arabicPeriod"/>
            </a:pPr>
            <a:r>
              <a:rPr lang="en-US" dirty="0" err="1"/>
              <a:t>Mappia</a:t>
            </a: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Examined these for a bit and once again found the learning curve a bit steep for the limited timeframe</a:t>
            </a:r>
          </a:p>
        </p:txBody>
      </p:sp>
      <p:sp>
        <p:nvSpPr>
          <p:cNvPr id="123" name="Google Shape;123;p16">
            <a:extLst>
              <a:ext uri="{FF2B5EF4-FFF2-40B4-BE49-F238E27FC236}">
                <a16:creationId xmlns:a16="http://schemas.microsoft.com/office/drawing/2014/main" id="{A47A0F1A-AE7E-2BCA-CF1B-5B45CA7C9666}"/>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24" name="Google Shape;124;p16">
            <a:extLst>
              <a:ext uri="{FF2B5EF4-FFF2-40B4-BE49-F238E27FC236}">
                <a16:creationId xmlns:a16="http://schemas.microsoft.com/office/drawing/2014/main" id="{9B84E51A-86D3-34B6-F551-9EE4EEF94943}"/>
              </a:ext>
            </a:extLst>
          </p:cNvPr>
          <p:cNvPicPr preferRelativeResize="0"/>
          <p:nvPr/>
        </p:nvPicPr>
        <p:blipFill>
          <a:blip r:embed="rId3"/>
          <a:srcRect l="21023" r="21023"/>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22182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EAB7A9D-F948-8F35-6766-13B903194702}"/>
            </a:ext>
          </a:extLst>
        </p:cNvPr>
        <p:cNvGrpSpPr/>
        <p:nvPr/>
      </p:nvGrpSpPr>
      <p:grpSpPr>
        <a:xfrm>
          <a:off x="0" y="0"/>
          <a:ext cx="0" cy="0"/>
          <a:chOff x="0" y="0"/>
          <a:chExt cx="0" cy="0"/>
        </a:xfrm>
      </p:grpSpPr>
      <p:sp>
        <p:nvSpPr>
          <p:cNvPr id="121" name="Google Shape;121;p16">
            <a:extLst>
              <a:ext uri="{FF2B5EF4-FFF2-40B4-BE49-F238E27FC236}">
                <a16:creationId xmlns:a16="http://schemas.microsoft.com/office/drawing/2014/main" id="{21F0403A-FEEB-72F1-C95B-BA6F05F14758}"/>
              </a:ext>
            </a:extLst>
          </p:cNvPr>
          <p:cNvSpPr txBox="1">
            <a:spLocks noGrp="1"/>
          </p:cNvSpPr>
          <p:nvPr>
            <p:ph type="title"/>
          </p:nvPr>
        </p:nvSpPr>
        <p:spPr>
          <a:xfrm>
            <a:off x="228599" y="105572"/>
            <a:ext cx="4544535" cy="566374"/>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US" sz="4000" dirty="0">
                <a:solidFill>
                  <a:schemeClr val="accent1"/>
                </a:solidFill>
              </a:rPr>
            </a:br>
            <a:r>
              <a:rPr lang="en-US" sz="4000" dirty="0">
                <a:solidFill>
                  <a:schemeClr val="accent1"/>
                </a:solidFill>
              </a:rPr>
              <a:t>Eriksson, et al</a:t>
            </a:r>
            <a:endParaRPr sz="4000" dirty="0">
              <a:solidFill>
                <a:schemeClr val="accent1"/>
              </a:solidFill>
            </a:endParaRPr>
          </a:p>
        </p:txBody>
      </p:sp>
      <p:sp>
        <p:nvSpPr>
          <p:cNvPr id="122" name="Google Shape;122;p16">
            <a:extLst>
              <a:ext uri="{FF2B5EF4-FFF2-40B4-BE49-F238E27FC236}">
                <a16:creationId xmlns:a16="http://schemas.microsoft.com/office/drawing/2014/main" id="{8C39359C-149C-0DBB-5F41-2042BD8EDF9C}"/>
              </a:ext>
            </a:extLst>
          </p:cNvPr>
          <p:cNvSpPr txBox="1">
            <a:spLocks noGrp="1"/>
          </p:cNvSpPr>
          <p:nvPr>
            <p:ph type="body" idx="1"/>
          </p:nvPr>
        </p:nvSpPr>
        <p:spPr>
          <a:xfrm>
            <a:off x="228599" y="671946"/>
            <a:ext cx="4227875" cy="447155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explains the process of creating stylesheets within </a:t>
            </a:r>
            <a:r>
              <a:rPr lang="en-US" dirty="0" err="1"/>
              <a:t>Mapbox</a:t>
            </a:r>
            <a:r>
              <a:rPr lang="en-US" dirty="0"/>
              <a:t> and deploying them for use in web browsers.</a:t>
            </a:r>
          </a:p>
          <a:p>
            <a:pPr marL="0" lvl="0" indent="0" algn="l" rtl="0">
              <a:spcBef>
                <a:spcPts val="600"/>
              </a:spcBef>
              <a:spcAft>
                <a:spcPts val="0"/>
              </a:spcAft>
              <a:buNone/>
            </a:pPr>
            <a:r>
              <a:rPr lang="en-US" dirty="0"/>
              <a:t>while the tool is useful, it struggles with performance under heavy use, particularly with high GPU demands</a:t>
            </a:r>
          </a:p>
          <a:p>
            <a:pPr marL="0" lvl="0" indent="0" algn="l" rtl="0">
              <a:spcBef>
                <a:spcPts val="600"/>
              </a:spcBef>
              <a:spcAft>
                <a:spcPts val="0"/>
              </a:spcAft>
              <a:buNone/>
            </a:pPr>
            <a:r>
              <a:rPr lang="en-US" dirty="0"/>
              <a:t>I decided that the ease of creating the 3d building effect outweighed any minor slowdowns experienced with </a:t>
            </a:r>
            <a:r>
              <a:rPr lang="en-US" dirty="0" err="1"/>
              <a:t>Mapbox</a:t>
            </a:r>
            <a:endParaRPr lang="en-US" dirty="0"/>
          </a:p>
        </p:txBody>
      </p:sp>
      <p:sp>
        <p:nvSpPr>
          <p:cNvPr id="123" name="Google Shape;123;p16">
            <a:extLst>
              <a:ext uri="{FF2B5EF4-FFF2-40B4-BE49-F238E27FC236}">
                <a16:creationId xmlns:a16="http://schemas.microsoft.com/office/drawing/2014/main" id="{CF67BC4D-56DB-65D2-C967-B8A761BE9AA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124" name="Google Shape;124;p16">
            <a:extLst>
              <a:ext uri="{FF2B5EF4-FFF2-40B4-BE49-F238E27FC236}">
                <a16:creationId xmlns:a16="http://schemas.microsoft.com/office/drawing/2014/main" id="{83870627-A666-AEB1-F10E-06AA21D17242}"/>
              </a:ext>
            </a:extLst>
          </p:cNvPr>
          <p:cNvPicPr preferRelativeResize="0"/>
          <p:nvPr/>
        </p:nvPicPr>
        <p:blipFill>
          <a:blip r:embed="rId3"/>
          <a:srcRect l="7857" r="7857"/>
          <a:stretch/>
        </p:blipFill>
        <p:spPr>
          <a:xfrm>
            <a:off x="4773134" y="0"/>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extLst>
      <p:ext uri="{BB962C8B-B14F-4D97-AF65-F5344CB8AC3E}">
        <p14:creationId xmlns:p14="http://schemas.microsoft.com/office/powerpoint/2010/main" val="135680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8000" b="-78000"/>
          </a:stretch>
        </a:blipFill>
        <a:effectLst/>
      </p:bgPr>
    </p:bg>
    <p:spTree>
      <p:nvGrpSpPr>
        <p:cNvPr id="1" name="Shape 128">
          <a:extLst>
            <a:ext uri="{FF2B5EF4-FFF2-40B4-BE49-F238E27FC236}">
              <a16:creationId xmlns:a16="http://schemas.microsoft.com/office/drawing/2014/main" id="{49062F8F-9881-726C-93E5-95DDDC7909BC}"/>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D5D672B6-C595-A6BD-3812-91C290876C45}"/>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Methodology</a:t>
            </a:r>
            <a:endParaRPr dirty="0"/>
          </a:p>
        </p:txBody>
      </p:sp>
      <p:sp>
        <p:nvSpPr>
          <p:cNvPr id="131" name="Google Shape;131;p17">
            <a:extLst>
              <a:ext uri="{FF2B5EF4-FFF2-40B4-BE49-F238E27FC236}">
                <a16:creationId xmlns:a16="http://schemas.microsoft.com/office/drawing/2014/main" id="{3E16EB71-EA24-4671-21E9-744E5F2E5B66}"/>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4</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8139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9"/>
          <p:cNvSpPr txBox="1">
            <a:spLocks noGrp="1"/>
          </p:cNvSpPr>
          <p:nvPr>
            <p:ph type="body" idx="1"/>
          </p:nvPr>
        </p:nvSpPr>
        <p:spPr>
          <a:xfrm>
            <a:off x="810450" y="554575"/>
            <a:ext cx="4686900" cy="327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Quotations are commonly printed as a means of </a:t>
            </a:r>
            <a:r>
              <a:rPr lang="en" b="1">
                <a:solidFill>
                  <a:schemeClr val="accent1"/>
                </a:solidFill>
                <a:latin typeface="Raleway"/>
                <a:ea typeface="Raleway"/>
                <a:cs typeface="Raleway"/>
                <a:sym typeface="Raleway"/>
              </a:rPr>
              <a:t>inspiration</a:t>
            </a:r>
            <a:r>
              <a:rPr lang="en"/>
              <a:t> and to invoke philosophical thoughts from the reader.</a:t>
            </a:r>
            <a:endParaRPr/>
          </a:p>
        </p:txBody>
      </p:sp>
      <p:sp>
        <p:nvSpPr>
          <p:cNvPr id="156" name="Google Shape;156;p1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body" idx="1"/>
          </p:nvPr>
        </p:nvSpPr>
        <p:spPr>
          <a:xfrm>
            <a:off x="913175" y="1746150"/>
            <a:ext cx="34191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69" name="Google Shape;169;p2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a:t>
            </a:r>
            <a:r>
              <a:rPr lang="en">
                <a:solidFill>
                  <a:schemeClr val="accent1"/>
                </a:solidFill>
              </a:rPr>
              <a:t>split</a:t>
            </a:r>
            <a:r>
              <a:rPr lang="en"/>
              <a:t> your content</a:t>
            </a:r>
            <a:endParaRPr/>
          </a:p>
        </p:txBody>
      </p:sp>
      <p:sp>
        <p:nvSpPr>
          <p:cNvPr id="170" name="Google Shape;170;p21"/>
          <p:cNvSpPr txBox="1">
            <a:spLocks noGrp="1"/>
          </p:cNvSpPr>
          <p:nvPr>
            <p:ph type="body" idx="2"/>
          </p:nvPr>
        </p:nvSpPr>
        <p:spPr>
          <a:xfrm>
            <a:off x="4811921" y="1746150"/>
            <a:ext cx="34191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1" name="Google Shape;171;p2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a:t>
            </a:r>
            <a:r>
              <a:rPr lang="en">
                <a:solidFill>
                  <a:schemeClr val="accent1"/>
                </a:solidFill>
              </a:rPr>
              <a:t>two or three</a:t>
            </a:r>
            <a:r>
              <a:rPr lang="en"/>
              <a:t> columns</a:t>
            </a:r>
            <a:endParaRPr/>
          </a:p>
        </p:txBody>
      </p:sp>
      <p:sp>
        <p:nvSpPr>
          <p:cNvPr id="177" name="Google Shape;177;p22"/>
          <p:cNvSpPr txBox="1">
            <a:spLocks noGrp="1"/>
          </p:cNvSpPr>
          <p:nvPr>
            <p:ph type="body" idx="1"/>
          </p:nvPr>
        </p:nvSpPr>
        <p:spPr>
          <a:xfrm>
            <a:off x="913175"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8" name="Google Shape;178;p22"/>
          <p:cNvSpPr txBox="1">
            <a:spLocks noGrp="1"/>
          </p:cNvSpPr>
          <p:nvPr>
            <p:ph type="body" idx="2"/>
          </p:nvPr>
        </p:nvSpPr>
        <p:spPr>
          <a:xfrm>
            <a:off x="3427841"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79" name="Google Shape;179;p22"/>
          <p:cNvSpPr txBox="1">
            <a:spLocks noGrp="1"/>
          </p:cNvSpPr>
          <p:nvPr>
            <p:ph type="body" idx="3"/>
          </p:nvPr>
        </p:nvSpPr>
        <p:spPr>
          <a:xfrm>
            <a:off x="5942507" y="1746150"/>
            <a:ext cx="22242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0" name="Google Shape;180;p2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a:t>
            </a:r>
            <a:r>
              <a:rPr lang="en">
                <a:solidFill>
                  <a:schemeClr val="accent1"/>
                </a:solidFill>
              </a:rPr>
              <a:t>diagrams</a:t>
            </a:r>
            <a:r>
              <a:rPr lang="en"/>
              <a:t> to explain your ideas</a:t>
            </a:r>
            <a:endParaRPr/>
          </a:p>
        </p:txBody>
      </p:sp>
      <p:sp>
        <p:nvSpPr>
          <p:cNvPr id="200" name="Google Shape;200;p2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201" name="Google Shape;201;p25"/>
          <p:cNvSpPr/>
          <p:nvPr/>
        </p:nvSpPr>
        <p:spPr>
          <a:xfrm>
            <a:off x="3802943" y="1831850"/>
            <a:ext cx="1538100" cy="442500"/>
          </a:xfrm>
          <a:prstGeom prst="roundRect">
            <a:avLst>
              <a:gd name="adj" fmla="val 50000"/>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sp>
        <p:nvSpPr>
          <p:cNvPr id="202" name="Google Shape;202;p25"/>
          <p:cNvSpPr/>
          <p:nvPr/>
        </p:nvSpPr>
        <p:spPr>
          <a:xfrm>
            <a:off x="5573240" y="2731551"/>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sp>
        <p:nvSpPr>
          <p:cNvPr id="203" name="Google Shape;203;p25"/>
          <p:cNvSpPr/>
          <p:nvPr/>
        </p:nvSpPr>
        <p:spPr>
          <a:xfrm>
            <a:off x="2032647" y="2731551"/>
            <a:ext cx="1538100" cy="442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sp>
        <p:nvSpPr>
          <p:cNvPr id="204" name="Google Shape;204;p25"/>
          <p:cNvSpPr/>
          <p:nvPr/>
        </p:nvSpPr>
        <p:spPr>
          <a:xfrm>
            <a:off x="1187400" y="3631253"/>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sp>
        <p:nvSpPr>
          <p:cNvPr id="205" name="Google Shape;205;p25"/>
          <p:cNvSpPr/>
          <p:nvPr/>
        </p:nvSpPr>
        <p:spPr>
          <a:xfrm>
            <a:off x="2877893" y="3631253"/>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sp>
        <p:nvSpPr>
          <p:cNvPr id="206" name="Google Shape;206;p25"/>
          <p:cNvSpPr/>
          <p:nvPr/>
        </p:nvSpPr>
        <p:spPr>
          <a:xfrm>
            <a:off x="4728000" y="3631253"/>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sp>
        <p:nvSpPr>
          <p:cNvPr id="207" name="Google Shape;207;p25"/>
          <p:cNvSpPr/>
          <p:nvPr/>
        </p:nvSpPr>
        <p:spPr>
          <a:xfrm>
            <a:off x="6418493" y="3631253"/>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Raleway"/>
                <a:ea typeface="Raleway"/>
                <a:cs typeface="Raleway"/>
                <a:sym typeface="Raleway"/>
              </a:rPr>
              <a:t>Lorem Ipsum</a:t>
            </a:r>
            <a:endParaRPr>
              <a:solidFill>
                <a:schemeClr val="lt1"/>
              </a:solidFill>
              <a:latin typeface="Raleway"/>
              <a:ea typeface="Raleway"/>
              <a:cs typeface="Raleway"/>
              <a:sym typeface="Raleway"/>
            </a:endParaRPr>
          </a:p>
        </p:txBody>
      </p:sp>
      <p:cxnSp>
        <p:nvCxnSpPr>
          <p:cNvPr id="208" name="Google Shape;208;p25"/>
          <p:cNvCxnSpPr>
            <a:stCxn id="201" idx="2"/>
            <a:endCxn id="202" idx="0"/>
          </p:cNvCxnSpPr>
          <p:nvPr/>
        </p:nvCxnSpPr>
        <p:spPr>
          <a:xfrm rot="-5400000" flipH="1">
            <a:off x="5228543" y="1617800"/>
            <a:ext cx="457200" cy="177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09" name="Google Shape;209;p25"/>
          <p:cNvCxnSpPr>
            <a:stCxn id="203" idx="0"/>
            <a:endCxn id="201" idx="2"/>
          </p:cNvCxnSpPr>
          <p:nvPr/>
        </p:nvCxnSpPr>
        <p:spPr>
          <a:xfrm rot="-5400000">
            <a:off x="3458247" y="1617801"/>
            <a:ext cx="457200" cy="177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0" name="Google Shape;210;p25"/>
          <p:cNvCxnSpPr>
            <a:stCxn id="203" idx="2"/>
            <a:endCxn id="205" idx="0"/>
          </p:cNvCxnSpPr>
          <p:nvPr/>
        </p:nvCxnSpPr>
        <p:spPr>
          <a:xfrm rot="-5400000" flipH="1">
            <a:off x="2995647" y="2980101"/>
            <a:ext cx="457200" cy="8451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1" name="Google Shape;211;p25"/>
          <p:cNvCxnSpPr>
            <a:stCxn id="204" idx="0"/>
            <a:endCxn id="203" idx="2"/>
          </p:cNvCxnSpPr>
          <p:nvPr/>
        </p:nvCxnSpPr>
        <p:spPr>
          <a:xfrm rot="-5400000">
            <a:off x="2150400" y="2980103"/>
            <a:ext cx="457200" cy="8451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2" name="Google Shape;212;p25"/>
          <p:cNvCxnSpPr>
            <a:stCxn id="202" idx="2"/>
            <a:endCxn id="207" idx="0"/>
          </p:cNvCxnSpPr>
          <p:nvPr/>
        </p:nvCxnSpPr>
        <p:spPr>
          <a:xfrm rot="-5400000" flipH="1">
            <a:off x="6536390" y="2979951"/>
            <a:ext cx="457200" cy="8454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13" name="Google Shape;213;p25"/>
          <p:cNvCxnSpPr>
            <a:stCxn id="206" idx="0"/>
            <a:endCxn id="202" idx="2"/>
          </p:cNvCxnSpPr>
          <p:nvPr/>
        </p:nvCxnSpPr>
        <p:spPr>
          <a:xfrm rot="-5400000">
            <a:off x="5691000" y="2980103"/>
            <a:ext cx="457200" cy="845100"/>
          </a:xfrm>
          <a:prstGeom prst="bentConnector3">
            <a:avLst>
              <a:gd name="adj1" fmla="val 50000"/>
            </a:avLst>
          </a:prstGeom>
          <a:noFill/>
          <a:ln w="9525" cap="flat" cmpd="sng">
            <a:solidFill>
              <a:schemeClr val="dk2"/>
            </a:solidFill>
            <a:prstDash val="solid"/>
            <a:round/>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idx="4294967295"/>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a:t>
            </a:r>
            <a:r>
              <a:rPr lang="en">
                <a:solidFill>
                  <a:schemeClr val="accent1"/>
                </a:solidFill>
              </a:rPr>
              <a:t>compare</a:t>
            </a:r>
            <a:r>
              <a:rPr lang="en"/>
              <a:t> data</a:t>
            </a:r>
            <a:endParaRPr/>
          </a:p>
        </p:txBody>
      </p:sp>
      <p:graphicFrame>
        <p:nvGraphicFramePr>
          <p:cNvPr id="219" name="Google Shape;219;p26"/>
          <p:cNvGraphicFramePr/>
          <p:nvPr/>
        </p:nvGraphicFramePr>
        <p:xfrm>
          <a:off x="457150" y="1418456"/>
          <a:ext cx="8235600" cy="3272200"/>
        </p:xfrm>
        <a:graphic>
          <a:graphicData uri="http://schemas.openxmlformats.org/drawingml/2006/table">
            <a:tbl>
              <a:tblPr>
                <a:noFill/>
                <a:tableStyleId>{D7272734-463F-4A0B-A8D7-86DA9125DB42}</a:tableStyleId>
              </a:tblPr>
              <a:tblGrid>
                <a:gridCol w="2058900">
                  <a:extLst>
                    <a:ext uri="{9D8B030D-6E8A-4147-A177-3AD203B41FA5}">
                      <a16:colId xmlns:a16="http://schemas.microsoft.com/office/drawing/2014/main" val="20000"/>
                    </a:ext>
                  </a:extLst>
                </a:gridCol>
                <a:gridCol w="2058900">
                  <a:extLst>
                    <a:ext uri="{9D8B030D-6E8A-4147-A177-3AD203B41FA5}">
                      <a16:colId xmlns:a16="http://schemas.microsoft.com/office/drawing/2014/main" val="20001"/>
                    </a:ext>
                  </a:extLst>
                </a:gridCol>
                <a:gridCol w="2058900">
                  <a:extLst>
                    <a:ext uri="{9D8B030D-6E8A-4147-A177-3AD203B41FA5}">
                      <a16:colId xmlns:a16="http://schemas.microsoft.com/office/drawing/2014/main" val="20002"/>
                    </a:ext>
                  </a:extLst>
                </a:gridCol>
                <a:gridCol w="2058900">
                  <a:extLst>
                    <a:ext uri="{9D8B030D-6E8A-4147-A177-3AD203B41FA5}">
                      <a16:colId xmlns:a16="http://schemas.microsoft.com/office/drawing/2014/main" val="20003"/>
                    </a:ext>
                  </a:extLst>
                </a:gridCol>
              </a:tblGrid>
              <a:tr h="818050">
                <a:tc>
                  <a:txBody>
                    <a:bodyPr/>
                    <a:lstStyle/>
                    <a:p>
                      <a:pPr marL="0" lvl="0" indent="0" algn="l" rtl="0">
                        <a:spcBef>
                          <a:spcPts val="0"/>
                        </a:spcBef>
                        <a:spcAft>
                          <a:spcPts val="0"/>
                        </a:spcAft>
                        <a:buNone/>
                      </a:pPr>
                      <a:endParaRPr>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dirty="0">
                          <a:solidFill>
                            <a:schemeClr val="dk2"/>
                          </a:solidFill>
                          <a:latin typeface="Raleway"/>
                          <a:ea typeface="Raleway"/>
                          <a:cs typeface="Raleway"/>
                          <a:sym typeface="Raleway"/>
                        </a:rPr>
                        <a:t>A</a:t>
                      </a:r>
                      <a:endParaRPr sz="1100" dirty="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Raleway"/>
                          <a:ea typeface="Raleway"/>
                          <a:cs typeface="Raleway"/>
                          <a:sym typeface="Raleway"/>
                        </a:rPr>
                        <a:t>B</a:t>
                      </a:r>
                      <a:endParaRPr sz="110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Raleway"/>
                          <a:ea typeface="Raleway"/>
                          <a:cs typeface="Raleway"/>
                          <a:sym typeface="Raleway"/>
                        </a:rPr>
                        <a:t>C</a:t>
                      </a:r>
                      <a:endParaRPr sz="1100">
                        <a:solidFill>
                          <a:schemeClr val="dk2"/>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Yellow</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10</a:t>
                      </a:r>
                      <a:endParaRPr b="1" dirty="0">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20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7</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Blue</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30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15</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10</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18050">
                <a:tc>
                  <a:txBody>
                    <a:bodyPr/>
                    <a:lstStyle/>
                    <a:p>
                      <a:pPr marL="0" lvl="0" indent="0" algn="r" rtl="0">
                        <a:spcBef>
                          <a:spcPts val="0"/>
                        </a:spcBef>
                        <a:spcAft>
                          <a:spcPts val="0"/>
                        </a:spcAft>
                        <a:buNone/>
                      </a:pPr>
                      <a:r>
                        <a:rPr lang="en" sz="1100">
                          <a:solidFill>
                            <a:schemeClr val="dk2"/>
                          </a:solidFill>
                          <a:latin typeface="Raleway"/>
                          <a:ea typeface="Raleway"/>
                          <a:cs typeface="Raleway"/>
                          <a:sym typeface="Raleway"/>
                        </a:rPr>
                        <a:t>Orange</a:t>
                      </a:r>
                      <a:endParaRPr sz="1100">
                        <a:solidFill>
                          <a:schemeClr val="dk2"/>
                        </a:solidFill>
                        <a:latin typeface="Raleway"/>
                        <a:ea typeface="Raleway"/>
                        <a:cs typeface="Raleway"/>
                        <a:sym typeface="Raleway"/>
                      </a:endParaRPr>
                    </a:p>
                  </a:txBody>
                  <a:tcPr marL="91425" marR="91425" marT="68575" marB="68575" anchor="ctr">
                    <a:lnL w="76200"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5</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Red Hat Display"/>
                          <a:ea typeface="Red Hat Display"/>
                          <a:cs typeface="Red Hat Display"/>
                          <a:sym typeface="Red Hat Display"/>
                        </a:rPr>
                        <a:t>24</a:t>
                      </a:r>
                      <a:endParaRPr b="1">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16</a:t>
                      </a:r>
                      <a:endParaRPr b="1" dirty="0">
                        <a:solidFill>
                          <a:schemeClr val="dk1"/>
                        </a:solidFill>
                        <a:latin typeface="Red Hat Display"/>
                        <a:ea typeface="Red Hat Display"/>
                        <a:cs typeface="Red Hat Display"/>
                        <a:sym typeface="Red Hat Display"/>
                      </a:endParaRPr>
                    </a:p>
                  </a:txBody>
                  <a:tcPr marL="91425" marR="91425" marT="68575" marB="68575" anchor="ctr">
                    <a:lnL w="9525" cap="flat" cmpd="sng">
                      <a:solidFill>
                        <a:schemeClr val="dk2"/>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762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20" name="Google Shape;220;p2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2"/>
                </a:solidFill>
              </a:rPr>
              <a:t>39</a:t>
            </a:fld>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ctrTitle"/>
          </p:nvPr>
        </p:nvSpPr>
        <p:spPr>
          <a:xfrm>
            <a:off x="1561925" y="2882075"/>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Background</a:t>
            </a:r>
            <a:endParaRPr dirty="0"/>
          </a:p>
        </p:txBody>
      </p:sp>
      <p:sp>
        <p:nvSpPr>
          <p:cNvPr id="131" name="Google Shape;131;p17"/>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1</a:t>
            </a:r>
            <a:endParaRPr sz="7200">
              <a:solidFill>
                <a:schemeClr val="l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9"/>
        <p:cNvGrpSpPr/>
        <p:nvPr/>
      </p:nvGrpSpPr>
      <p:grpSpPr>
        <a:xfrm>
          <a:off x="0" y="0"/>
          <a:ext cx="0" cy="0"/>
          <a:chOff x="0" y="0"/>
          <a:chExt cx="0" cy="0"/>
        </a:xfrm>
      </p:grpSpPr>
      <p:sp>
        <p:nvSpPr>
          <p:cNvPr id="240" name="Google Shape;240;p28"/>
          <p:cNvSpPr txBox="1">
            <a:spLocks noGrp="1"/>
          </p:cNvSpPr>
          <p:nvPr>
            <p:ph type="ctrTitle" idx="4294967295"/>
          </p:nvPr>
        </p:nvSpPr>
        <p:spPr>
          <a:xfrm>
            <a:off x="685800" y="1583342"/>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a:t>89,526,124</a:t>
            </a:r>
            <a:endParaRPr sz="9600"/>
          </a:p>
        </p:txBody>
      </p:sp>
      <p:sp>
        <p:nvSpPr>
          <p:cNvPr id="241" name="Google Shape;241;p28"/>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Whoa! That’s a big number, aren’t you proud?</a:t>
            </a:r>
            <a:endParaRPr/>
          </a:p>
        </p:txBody>
      </p:sp>
      <p:sp>
        <p:nvSpPr>
          <p:cNvPr id="242" name="Google Shape;242;p2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29"/>
          <p:cNvSpPr txBox="1">
            <a:spLocks noGrp="1"/>
          </p:cNvSpPr>
          <p:nvPr>
            <p:ph type="ctrTitle" idx="4294967295"/>
          </p:nvPr>
        </p:nvSpPr>
        <p:spPr>
          <a:xfrm>
            <a:off x="685800" y="64800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lt1"/>
                </a:solidFill>
              </a:rPr>
              <a:t>89,526,124$</a:t>
            </a:r>
            <a:endParaRPr sz="6000">
              <a:solidFill>
                <a:schemeClr val="lt1"/>
              </a:solidFill>
            </a:endParaRPr>
          </a:p>
        </p:txBody>
      </p:sp>
      <p:sp>
        <p:nvSpPr>
          <p:cNvPr id="248" name="Google Shape;248;p29"/>
          <p:cNvSpPr txBox="1">
            <a:spLocks noGrp="1"/>
          </p:cNvSpPr>
          <p:nvPr>
            <p:ph type="subTitle" idx="4294967295"/>
          </p:nvPr>
        </p:nvSpPr>
        <p:spPr>
          <a:xfrm>
            <a:off x="685800" y="14113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That’s a lot of money</a:t>
            </a:r>
            <a:endParaRPr sz="1800"/>
          </a:p>
        </p:txBody>
      </p:sp>
      <p:sp>
        <p:nvSpPr>
          <p:cNvPr id="249" name="Google Shape;249;p29"/>
          <p:cNvSpPr txBox="1">
            <a:spLocks noGrp="1"/>
          </p:cNvSpPr>
          <p:nvPr>
            <p:ph type="ctrTitle" idx="4294967295"/>
          </p:nvPr>
        </p:nvSpPr>
        <p:spPr>
          <a:xfrm>
            <a:off x="685800" y="327690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50" name="Google Shape;250;p29"/>
          <p:cNvSpPr txBox="1">
            <a:spLocks noGrp="1"/>
          </p:cNvSpPr>
          <p:nvPr>
            <p:ph type="subTitle" idx="4294967295"/>
          </p:nvPr>
        </p:nvSpPr>
        <p:spPr>
          <a:xfrm>
            <a:off x="685800" y="40402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Total success!</a:t>
            </a:r>
            <a:endParaRPr sz="1800"/>
          </a:p>
        </p:txBody>
      </p:sp>
      <p:sp>
        <p:nvSpPr>
          <p:cNvPr id="251" name="Google Shape;251;p29"/>
          <p:cNvSpPr txBox="1">
            <a:spLocks noGrp="1"/>
          </p:cNvSpPr>
          <p:nvPr>
            <p:ph type="ctrTitle" idx="4294967295"/>
          </p:nvPr>
        </p:nvSpPr>
        <p:spPr>
          <a:xfrm>
            <a:off x="685800" y="1962450"/>
            <a:ext cx="7772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lt1"/>
                </a:solidFill>
              </a:rPr>
              <a:t>185,244 users</a:t>
            </a:r>
            <a:endParaRPr sz="6000">
              <a:solidFill>
                <a:schemeClr val="lt1"/>
              </a:solidFill>
            </a:endParaRPr>
          </a:p>
        </p:txBody>
      </p:sp>
      <p:sp>
        <p:nvSpPr>
          <p:cNvPr id="252" name="Google Shape;252;p29"/>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And a lot of users</a:t>
            </a:r>
            <a:endParaRPr sz="1800"/>
          </a:p>
        </p:txBody>
      </p:sp>
      <p:sp>
        <p:nvSpPr>
          <p:cNvPr id="253" name="Google Shape;253;p2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a:t>
            </a:r>
            <a:r>
              <a:rPr lang="en">
                <a:solidFill>
                  <a:schemeClr val="accent1"/>
                </a:solidFill>
              </a:rPr>
              <a:t>concepts</a:t>
            </a:r>
            <a:endParaRPr>
              <a:solidFill>
                <a:schemeClr val="accent1"/>
              </a:solidFill>
            </a:endParaRPr>
          </a:p>
        </p:txBody>
      </p:sp>
      <p:sp>
        <p:nvSpPr>
          <p:cNvPr id="280" name="Google Shape;280;p31"/>
          <p:cNvSpPr txBox="1">
            <a:spLocks noGrp="1"/>
          </p:cNvSpPr>
          <p:nvPr>
            <p:ph type="body" idx="1"/>
          </p:nvPr>
        </p:nvSpPr>
        <p:spPr>
          <a:xfrm>
            <a:off x="913175"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81" name="Google Shape;281;p31"/>
          <p:cNvSpPr txBox="1">
            <a:spLocks noGrp="1"/>
          </p:cNvSpPr>
          <p:nvPr>
            <p:ph type="body" idx="2"/>
          </p:nvPr>
        </p:nvSpPr>
        <p:spPr>
          <a:xfrm>
            <a:off x="3427838"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282" name="Google Shape;282;p31"/>
          <p:cNvSpPr txBox="1">
            <a:spLocks noGrp="1"/>
          </p:cNvSpPr>
          <p:nvPr>
            <p:ph type="body" idx="3"/>
          </p:nvPr>
        </p:nvSpPr>
        <p:spPr>
          <a:xfrm>
            <a:off x="5942500" y="17461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283" name="Google Shape;283;p3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284" name="Google Shape;284;p31"/>
          <p:cNvSpPr txBox="1">
            <a:spLocks noGrp="1"/>
          </p:cNvSpPr>
          <p:nvPr>
            <p:ph type="body" idx="1"/>
          </p:nvPr>
        </p:nvSpPr>
        <p:spPr>
          <a:xfrm>
            <a:off x="913175"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285" name="Google Shape;285;p31"/>
          <p:cNvSpPr txBox="1">
            <a:spLocks noGrp="1"/>
          </p:cNvSpPr>
          <p:nvPr>
            <p:ph type="body" idx="2"/>
          </p:nvPr>
        </p:nvSpPr>
        <p:spPr>
          <a:xfrm>
            <a:off x="3427838"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286" name="Google Shape;286;p31"/>
          <p:cNvSpPr txBox="1">
            <a:spLocks noGrp="1"/>
          </p:cNvSpPr>
          <p:nvPr>
            <p:ph type="body" idx="3"/>
          </p:nvPr>
        </p:nvSpPr>
        <p:spPr>
          <a:xfrm>
            <a:off x="5942500" y="3041550"/>
            <a:ext cx="2224200" cy="10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body" idx="1"/>
          </p:nvPr>
        </p:nvSpPr>
        <p:spPr>
          <a:xfrm>
            <a:off x="457200" y="4632750"/>
            <a:ext cx="5229000" cy="510600"/>
          </a:xfrm>
          <a:prstGeom prst="rect">
            <a:avLst/>
          </a:prstGeom>
        </p:spPr>
        <p:txBody>
          <a:bodyPr spcFirstLastPara="1" wrap="square" lIns="0" tIns="0" rIns="0" bIns="0" anchor="ctr" anchorCtr="0">
            <a:noAutofit/>
          </a:bodyPr>
          <a:lstStyle/>
          <a:p>
            <a:pPr marL="0" lvl="0" indent="0" algn="l" rtl="0">
              <a:spcBef>
                <a:spcPts val="360"/>
              </a:spcBef>
              <a:spcAft>
                <a:spcPts val="0"/>
              </a:spcAft>
              <a:buNone/>
            </a:pPr>
            <a:r>
              <a:rPr lang="en"/>
              <a:t>You can insert graphs from Excel or Google Sheets</a:t>
            </a:r>
            <a:endParaRPr/>
          </a:p>
        </p:txBody>
      </p:sp>
      <p:sp>
        <p:nvSpPr>
          <p:cNvPr id="292" name="Google Shape;292;p3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293" name="Google Shape;293;p32" title="Chart"/>
          <p:cNvPicPr preferRelativeResize="0"/>
          <p:nvPr/>
        </p:nvPicPr>
        <p:blipFill>
          <a:blip r:embed="rId3">
            <a:alphaModFix/>
          </a:blip>
          <a:stretch>
            <a:fillRect/>
          </a:stretch>
        </p:blipFill>
        <p:spPr>
          <a:xfrm>
            <a:off x="2099413" y="152400"/>
            <a:ext cx="4945166" cy="4327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299" name="Google Shape;299;p33"/>
          <p:cNvSpPr/>
          <p:nvPr/>
        </p:nvSpPr>
        <p:spPr>
          <a:xfrm>
            <a:off x="5717125"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00" name="Google Shape;300;p3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grpSp>
        <p:nvGrpSpPr>
          <p:cNvPr id="301" name="Google Shape;301;p33"/>
          <p:cNvGrpSpPr/>
          <p:nvPr/>
        </p:nvGrpSpPr>
        <p:grpSpPr>
          <a:xfrm>
            <a:off x="5658000" y="373572"/>
            <a:ext cx="2119546" cy="4396359"/>
            <a:chOff x="2547150" y="238125"/>
            <a:chExt cx="2525675" cy="5238750"/>
          </a:xfrm>
        </p:grpSpPr>
        <p:sp>
          <p:nvSpPr>
            <p:cNvPr id="302" name="Google Shape;302;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3"/>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Mobile</a:t>
            </a:r>
            <a:r>
              <a:rPr lang="en"/>
              <a:t>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0"/>
        <p:cNvGrpSpPr/>
        <p:nvPr/>
      </p:nvGrpSpPr>
      <p:grpSpPr>
        <a:xfrm>
          <a:off x="0" y="0"/>
          <a:ext cx="0" cy="0"/>
          <a:chOff x="0" y="0"/>
          <a:chExt cx="0" cy="0"/>
        </a:xfrm>
      </p:grpSpPr>
      <p:sp>
        <p:nvSpPr>
          <p:cNvPr id="311" name="Google Shape;311;p34"/>
          <p:cNvSpPr/>
          <p:nvPr/>
        </p:nvSpPr>
        <p:spPr>
          <a:xfrm>
            <a:off x="53812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12" name="Google Shape;312;p3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grpSp>
        <p:nvGrpSpPr>
          <p:cNvPr id="313" name="Google Shape;313;p34"/>
          <p:cNvGrpSpPr/>
          <p:nvPr/>
        </p:nvGrpSpPr>
        <p:grpSpPr>
          <a:xfrm>
            <a:off x="5316502" y="465959"/>
            <a:ext cx="2736410" cy="4222433"/>
            <a:chOff x="2112475" y="238125"/>
            <a:chExt cx="3395050" cy="5238750"/>
          </a:xfrm>
        </p:grpSpPr>
        <p:sp>
          <p:nvSpPr>
            <p:cNvPr id="314" name="Google Shape;314;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4"/>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319" name="Google Shape;319;p34"/>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Tablet</a:t>
            </a:r>
            <a:r>
              <a:rPr lang="en"/>
              <a:t>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3"/>
        <p:cNvGrpSpPr/>
        <p:nvPr/>
      </p:nvGrpSpPr>
      <p:grpSpPr>
        <a:xfrm>
          <a:off x="0" y="0"/>
          <a:ext cx="0" cy="0"/>
          <a:chOff x="0" y="0"/>
          <a:chExt cx="0" cy="0"/>
        </a:xfrm>
      </p:grpSpPr>
      <p:sp>
        <p:nvSpPr>
          <p:cNvPr id="324" name="Google Shape;324;p35"/>
          <p:cNvSpPr/>
          <p:nvPr/>
        </p:nvSpPr>
        <p:spPr>
          <a:xfrm>
            <a:off x="4450075" y="13051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aleway"/>
                <a:ea typeface="Raleway"/>
                <a:cs typeface="Raleway"/>
                <a:sym typeface="Raleway"/>
              </a:rPr>
              <a:t>Place your screenshot here</a:t>
            </a:r>
            <a:endParaRPr sz="1000">
              <a:solidFill>
                <a:schemeClr val="dk2"/>
              </a:solidFill>
              <a:latin typeface="Raleway"/>
              <a:ea typeface="Raleway"/>
              <a:cs typeface="Raleway"/>
              <a:sym typeface="Raleway"/>
            </a:endParaRPr>
          </a:p>
        </p:txBody>
      </p:sp>
      <p:sp>
        <p:nvSpPr>
          <p:cNvPr id="325" name="Google Shape;325;p3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grpSp>
        <p:nvGrpSpPr>
          <p:cNvPr id="326" name="Google Shape;326;p35"/>
          <p:cNvGrpSpPr/>
          <p:nvPr/>
        </p:nvGrpSpPr>
        <p:grpSpPr>
          <a:xfrm>
            <a:off x="3945224" y="1164929"/>
            <a:ext cx="4542205" cy="2661224"/>
            <a:chOff x="1177450" y="241631"/>
            <a:chExt cx="6173152" cy="3616776"/>
          </a:xfrm>
        </p:grpSpPr>
        <p:sp>
          <p:nvSpPr>
            <p:cNvPr id="327" name="Google Shape;32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42236">
                <a:alpha val="53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1" name="Google Shape;331;p35"/>
          <p:cNvSpPr txBox="1">
            <a:spLocks noGrp="1"/>
          </p:cNvSpPr>
          <p:nvPr>
            <p:ph type="body" idx="1"/>
          </p:nvPr>
        </p:nvSpPr>
        <p:spPr>
          <a:xfrm>
            <a:off x="913175" y="1593750"/>
            <a:ext cx="2681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dk1"/>
                </a:solidFill>
              </a:rPr>
              <a:t>Show and explain your web, app or software projects using these gadget templates.</a:t>
            </a:r>
            <a:endParaRPr>
              <a:solidFill>
                <a:schemeClr val="dk1"/>
              </a:solidFill>
            </a:endParaRPr>
          </a:p>
        </p:txBody>
      </p:sp>
      <p:sp>
        <p:nvSpPr>
          <p:cNvPr id="332" name="Google Shape;332;p35"/>
          <p:cNvSpPr txBox="1">
            <a:spLocks noGrp="1"/>
          </p:cNvSpPr>
          <p:nvPr>
            <p:ph type="title"/>
          </p:nvPr>
        </p:nvSpPr>
        <p:spPr>
          <a:xfrm>
            <a:off x="913175" y="834175"/>
            <a:ext cx="2681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Desktop</a:t>
            </a:r>
            <a:r>
              <a:rPr lang="en"/>
              <a:t> project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913175" y="1103100"/>
            <a:ext cx="4190400" cy="1199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solidFill>
                  <a:schemeClr val="accent1"/>
                </a:solidFill>
              </a:rPr>
              <a:t>Thanks!</a:t>
            </a:r>
            <a:endParaRPr sz="7200">
              <a:solidFill>
                <a:schemeClr val="accent1"/>
              </a:solidFill>
            </a:endParaRPr>
          </a:p>
        </p:txBody>
      </p:sp>
      <p:sp>
        <p:nvSpPr>
          <p:cNvPr id="338" name="Google Shape;338;p36"/>
          <p:cNvSpPr txBox="1">
            <a:spLocks noGrp="1"/>
          </p:cNvSpPr>
          <p:nvPr>
            <p:ph type="body" idx="1"/>
          </p:nvPr>
        </p:nvSpPr>
        <p:spPr>
          <a:xfrm>
            <a:off x="913175" y="2282400"/>
            <a:ext cx="3467100" cy="1758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lt1"/>
                </a:solidFill>
              </a:rPr>
              <a:t>You can find me at:</a:t>
            </a:r>
            <a:endParaRPr>
              <a:solidFill>
                <a:schemeClr val="lt1"/>
              </a:solidFill>
            </a:endParaRPr>
          </a:p>
          <a:p>
            <a:pPr marL="457200" lvl="0" indent="-355600" algn="l" rtl="0">
              <a:spcBef>
                <a:spcPts val="600"/>
              </a:spcBef>
              <a:spcAft>
                <a:spcPts val="0"/>
              </a:spcAft>
              <a:buSzPts val="2000"/>
              <a:buChar char="╸"/>
            </a:pPr>
            <a:r>
              <a:rPr lang="en">
                <a:solidFill>
                  <a:schemeClr val="lt1"/>
                </a:solidFill>
              </a:rPr>
              <a:t>@username</a:t>
            </a:r>
            <a:endParaRPr>
              <a:solidFill>
                <a:schemeClr val="lt1"/>
              </a:solidFill>
            </a:endParaRPr>
          </a:p>
          <a:p>
            <a:pPr marL="457200" lvl="0" indent="-355600" algn="l" rtl="0">
              <a:spcBef>
                <a:spcPts val="0"/>
              </a:spcBef>
              <a:spcAft>
                <a:spcPts val="0"/>
              </a:spcAft>
              <a:buSzPts val="2000"/>
              <a:buChar char="╸"/>
            </a:pPr>
            <a:r>
              <a:rPr lang="en">
                <a:solidFill>
                  <a:schemeClr val="lt1"/>
                </a:solidFill>
              </a:rPr>
              <a:t>user@mail.me</a:t>
            </a:r>
            <a:endParaRPr>
              <a:solidFill>
                <a:schemeClr val="lt1"/>
              </a:solidFill>
            </a:endParaRPr>
          </a:p>
        </p:txBody>
      </p:sp>
      <p:sp>
        <p:nvSpPr>
          <p:cNvPr id="339" name="Google Shape;339;p3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340" name="Google Shape;340;p36"/>
          <p:cNvPicPr preferRelativeResize="0"/>
          <p:nvPr/>
        </p:nvPicPr>
        <p:blipFill rotWithShape="1">
          <a:blip r:embed="rId3">
            <a:alphaModFix/>
          </a:blip>
          <a:srcRect t="16666" b="16666"/>
          <a:stretch/>
        </p:blipFill>
        <p:spPr>
          <a:xfrm>
            <a:off x="4773135" y="-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346" name="Google Shape;346;p37"/>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Special thanks to all the people who made and released these awesome resources for free:</a:t>
            </a:r>
            <a:endParaRPr sz="2000"/>
          </a:p>
          <a:p>
            <a:pPr marL="457200" lvl="0" indent="-355600" algn="l" rtl="0">
              <a:lnSpc>
                <a:spcPct val="115000"/>
              </a:lnSpc>
              <a:spcBef>
                <a:spcPts val="600"/>
              </a:spcBef>
              <a:spcAft>
                <a:spcPts val="0"/>
              </a:spcAft>
              <a:buSzPts val="2000"/>
              <a:buChar char="╸"/>
            </a:pPr>
            <a:r>
              <a:rPr lang="en" sz="2000"/>
              <a:t>Presentation template by </a:t>
            </a:r>
            <a:r>
              <a:rPr lang="en" sz="2000" u="sng">
                <a:solidFill>
                  <a:schemeClr val="hlink"/>
                </a:solidFill>
                <a:hlinkClick r:id="rId3"/>
              </a:rPr>
              <a:t>SlidesCarnival</a:t>
            </a:r>
            <a:endParaRPr sz="2000"/>
          </a:p>
          <a:p>
            <a:pPr marL="457200" lvl="0" indent="-355600" algn="l" rtl="0">
              <a:lnSpc>
                <a:spcPct val="115000"/>
              </a:lnSpc>
              <a:spcBef>
                <a:spcPts val="0"/>
              </a:spcBef>
              <a:spcAft>
                <a:spcPts val="0"/>
              </a:spcAft>
              <a:buSzPts val="2000"/>
              <a:buChar char="╸"/>
            </a:pPr>
            <a:r>
              <a:rPr lang="en" sz="2000"/>
              <a:t>Photographs by </a:t>
            </a:r>
            <a:r>
              <a:rPr lang="en" sz="2000" u="sng">
                <a:solidFill>
                  <a:schemeClr val="hlink"/>
                </a:solidFill>
                <a:hlinkClick r:id="rId4"/>
              </a:rPr>
              <a:t>Unsplash</a:t>
            </a:r>
            <a:endParaRPr sz="2000"/>
          </a:p>
        </p:txBody>
      </p:sp>
      <p:sp>
        <p:nvSpPr>
          <p:cNvPr id="347" name="Google Shape;347;p3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353" name="Google Shape;353;p38"/>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Red Hat Display</a:t>
            </a:r>
            <a:endParaRPr sz="1400"/>
          </a:p>
          <a:p>
            <a:pPr marL="457200" lvl="0" indent="-317500" algn="l" rtl="0">
              <a:lnSpc>
                <a:spcPct val="115000"/>
              </a:lnSpc>
              <a:spcBef>
                <a:spcPts val="0"/>
              </a:spcBef>
              <a:spcAft>
                <a:spcPts val="0"/>
              </a:spcAft>
              <a:buSzPts val="1400"/>
              <a:buChar char="╸"/>
            </a:pPr>
            <a:r>
              <a:rPr lang="en" sz="1400"/>
              <a:t>Body copy: Raleway</a:t>
            </a:r>
            <a:endParaRPr sz="1400"/>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chemeClr val="hlink"/>
                </a:solidFill>
                <a:hlinkClick r:id="rId3"/>
              </a:rPr>
              <a:t>https://www.fontsquirrel.com/fonts/red-hat</a:t>
            </a:r>
            <a:endParaRPr sz="1400"/>
          </a:p>
          <a:p>
            <a:pPr marL="0" lvl="0" indent="0" algn="l" rtl="0">
              <a:lnSpc>
                <a:spcPct val="115000"/>
              </a:lnSpc>
              <a:spcBef>
                <a:spcPts val="600"/>
              </a:spcBef>
              <a:spcAft>
                <a:spcPts val="0"/>
              </a:spcAft>
              <a:buNone/>
            </a:pPr>
            <a:r>
              <a:rPr lang="en" sz="1400" u="sng">
                <a:solidFill>
                  <a:schemeClr val="hlink"/>
                </a:solidFill>
                <a:hlinkClick r:id="rId4"/>
              </a:rPr>
              <a:t>https://www.fontsquirrel.com/fonts/raleway</a:t>
            </a:r>
            <a:endParaRPr sz="1400"/>
          </a:p>
          <a:p>
            <a:pPr marL="0" lvl="0" indent="0" algn="l" rtl="0">
              <a:lnSpc>
                <a:spcPct val="115000"/>
              </a:lnSpc>
              <a:spcBef>
                <a:spcPts val="600"/>
              </a:spcBef>
              <a:spcAft>
                <a:spcPts val="0"/>
              </a:spcAft>
              <a:buNone/>
            </a:pPr>
            <a:endParaRPr sz="1400"/>
          </a:p>
        </p:txBody>
      </p:sp>
      <p:sp>
        <p:nvSpPr>
          <p:cNvPr id="354" name="Google Shape;354;p38"/>
          <p:cNvSpPr txBox="1"/>
          <p:nvPr/>
        </p:nvSpPr>
        <p:spPr>
          <a:xfrm>
            <a:off x="913175" y="4017800"/>
            <a:ext cx="7330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Raleway"/>
                <a:ea typeface="Raleway"/>
                <a:cs typeface="Raleway"/>
                <a:sym typeface="Raleway"/>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a:solidFill>
                <a:schemeClr val="accent1"/>
              </a:solidFill>
              <a:latin typeface="Raleway"/>
              <a:ea typeface="Raleway"/>
              <a:cs typeface="Raleway"/>
              <a:sym typeface="Raleway"/>
            </a:endParaRPr>
          </a:p>
          <a:p>
            <a:pPr marL="0" lvl="0" indent="0" algn="l" rtl="0">
              <a:spcBef>
                <a:spcPts val="0"/>
              </a:spcBef>
              <a:spcAft>
                <a:spcPts val="0"/>
              </a:spcAft>
              <a:buNone/>
            </a:pPr>
            <a:endParaRPr sz="1200">
              <a:solidFill>
                <a:schemeClr val="accent1"/>
              </a:solidFill>
              <a:latin typeface="Raleway"/>
              <a:ea typeface="Raleway"/>
              <a:cs typeface="Raleway"/>
              <a:sym typeface="Raleway"/>
            </a:endParaRPr>
          </a:p>
        </p:txBody>
      </p:sp>
      <p:sp>
        <p:nvSpPr>
          <p:cNvPr id="355" name="Google Shape;355;p3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316453" y="1582882"/>
            <a:ext cx="8511093" cy="3560618"/>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2800" dirty="0">
                <a:solidFill>
                  <a:schemeClr val="lt1"/>
                </a:solidFill>
              </a:rPr>
              <a:t>“My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a:t>
            </a:r>
            <a:br>
              <a:rPr lang="en-US" sz="2800" dirty="0">
                <a:solidFill>
                  <a:schemeClr val="lt1"/>
                </a:solidFill>
              </a:rPr>
            </a:br>
            <a:r>
              <a:rPr lang="en-US" sz="2800" dirty="0">
                <a:solidFill>
                  <a:schemeClr val="lt1"/>
                </a:solidFill>
              </a:rPr>
              <a:t>joke because there was no one on the streets.”</a:t>
            </a:r>
            <a:br>
              <a:rPr lang="en-US" sz="2800" dirty="0">
                <a:solidFill>
                  <a:schemeClr val="lt1"/>
                </a:solidFill>
              </a:rPr>
            </a:br>
            <a:r>
              <a:rPr lang="en-US" sz="2800" dirty="0">
                <a:solidFill>
                  <a:schemeClr val="accent1"/>
                </a:solidFill>
              </a:rPr>
              <a:t>Bill Schult Interview</a:t>
            </a:r>
            <a:endParaRPr lang="en-US" sz="2800" dirty="0">
              <a:solidFill>
                <a:schemeClr val="lt1"/>
              </a:solidFill>
            </a:endParaRPr>
          </a:p>
        </p:txBody>
      </p:sp>
      <p:sp>
        <p:nvSpPr>
          <p:cNvPr id="150" name="Google Shape;150;p1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ctrTitle"/>
          </p:nvPr>
        </p:nvSpPr>
        <p:spPr>
          <a:xfrm>
            <a:off x="1561925" y="3020412"/>
            <a:ext cx="7003800"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361" name="Google Shape;361;p39"/>
          <p:cNvSpPr txBox="1">
            <a:spLocks noGrp="1"/>
          </p:cNvSpPr>
          <p:nvPr>
            <p:ph type="subTitle" idx="1"/>
          </p:nvPr>
        </p:nvSpPr>
        <p:spPr>
          <a:xfrm>
            <a:off x="1561925" y="3533375"/>
            <a:ext cx="7003800" cy="27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362" name="Google Shape;362;p39"/>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a:solidFill>
                  <a:schemeClr val="lt1"/>
                </a:solidFill>
                <a:latin typeface="Red Hat Display Black"/>
                <a:ea typeface="Red Hat Display Black"/>
                <a:cs typeface="Red Hat Display Black"/>
                <a:sym typeface="Red Hat Display Black"/>
              </a:rPr>
              <a:t>2</a:t>
            </a:r>
            <a:endParaRPr sz="7200">
              <a:solidFill>
                <a:schemeClr val="lt1"/>
              </a:solidFill>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368" name="Google Shape;368;p4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369" name="Google Shape;369;p40"/>
          <p:cNvSpPr/>
          <p:nvPr/>
        </p:nvSpPr>
        <p:spPr>
          <a:xfrm>
            <a:off x="7563638"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DEC</a:t>
            </a:r>
            <a:endParaRPr sz="1000">
              <a:solidFill>
                <a:schemeClr val="lt1"/>
              </a:solidFill>
              <a:latin typeface="Raleway"/>
              <a:ea typeface="Raleway"/>
              <a:cs typeface="Raleway"/>
              <a:sym typeface="Raleway"/>
            </a:endParaRPr>
          </a:p>
        </p:txBody>
      </p:sp>
      <p:sp>
        <p:nvSpPr>
          <p:cNvPr id="370" name="Google Shape;370;p40"/>
          <p:cNvSpPr/>
          <p:nvPr/>
        </p:nvSpPr>
        <p:spPr>
          <a:xfrm>
            <a:off x="6918194"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NOV</a:t>
            </a:r>
            <a:endParaRPr sz="1000">
              <a:solidFill>
                <a:schemeClr val="lt1"/>
              </a:solidFill>
              <a:latin typeface="Raleway"/>
              <a:ea typeface="Raleway"/>
              <a:cs typeface="Raleway"/>
              <a:sym typeface="Raleway"/>
            </a:endParaRPr>
          </a:p>
        </p:txBody>
      </p:sp>
      <p:sp>
        <p:nvSpPr>
          <p:cNvPr id="371" name="Google Shape;371;p40"/>
          <p:cNvSpPr/>
          <p:nvPr/>
        </p:nvSpPr>
        <p:spPr>
          <a:xfrm>
            <a:off x="6272751" y="2755950"/>
            <a:ext cx="80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OCT</a:t>
            </a:r>
            <a:endParaRPr sz="1000">
              <a:solidFill>
                <a:schemeClr val="lt1"/>
              </a:solidFill>
              <a:latin typeface="Raleway"/>
              <a:ea typeface="Raleway"/>
              <a:cs typeface="Raleway"/>
              <a:sym typeface="Raleway"/>
            </a:endParaRPr>
          </a:p>
        </p:txBody>
      </p:sp>
      <p:sp>
        <p:nvSpPr>
          <p:cNvPr id="372" name="Google Shape;372;p40"/>
          <p:cNvSpPr/>
          <p:nvPr/>
        </p:nvSpPr>
        <p:spPr>
          <a:xfrm>
            <a:off x="5627308"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SEP</a:t>
            </a:r>
            <a:endParaRPr sz="1000">
              <a:solidFill>
                <a:schemeClr val="lt1"/>
              </a:solidFill>
              <a:latin typeface="Raleway"/>
              <a:ea typeface="Raleway"/>
              <a:cs typeface="Raleway"/>
              <a:sym typeface="Raleway"/>
            </a:endParaRPr>
          </a:p>
        </p:txBody>
      </p:sp>
      <p:sp>
        <p:nvSpPr>
          <p:cNvPr id="373" name="Google Shape;373;p40"/>
          <p:cNvSpPr/>
          <p:nvPr/>
        </p:nvSpPr>
        <p:spPr>
          <a:xfrm>
            <a:off x="4981865"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AUG</a:t>
            </a:r>
            <a:endParaRPr sz="1000">
              <a:solidFill>
                <a:schemeClr val="lt1"/>
              </a:solidFill>
              <a:latin typeface="Raleway"/>
              <a:ea typeface="Raleway"/>
              <a:cs typeface="Raleway"/>
              <a:sym typeface="Raleway"/>
            </a:endParaRPr>
          </a:p>
        </p:txBody>
      </p:sp>
      <p:sp>
        <p:nvSpPr>
          <p:cNvPr id="374" name="Google Shape;374;p40"/>
          <p:cNvSpPr/>
          <p:nvPr/>
        </p:nvSpPr>
        <p:spPr>
          <a:xfrm>
            <a:off x="4336422" y="2755950"/>
            <a:ext cx="80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JUL</a:t>
            </a:r>
            <a:endParaRPr sz="1000">
              <a:solidFill>
                <a:schemeClr val="lt1"/>
              </a:solidFill>
              <a:latin typeface="Raleway"/>
              <a:ea typeface="Raleway"/>
              <a:cs typeface="Raleway"/>
              <a:sym typeface="Raleway"/>
            </a:endParaRPr>
          </a:p>
        </p:txBody>
      </p:sp>
      <p:sp>
        <p:nvSpPr>
          <p:cNvPr id="375" name="Google Shape;375;p40"/>
          <p:cNvSpPr/>
          <p:nvPr/>
        </p:nvSpPr>
        <p:spPr>
          <a:xfrm>
            <a:off x="3690979"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JUN</a:t>
            </a:r>
            <a:endParaRPr sz="1000">
              <a:solidFill>
                <a:schemeClr val="lt1"/>
              </a:solidFill>
              <a:latin typeface="Raleway"/>
              <a:ea typeface="Raleway"/>
              <a:cs typeface="Raleway"/>
              <a:sym typeface="Raleway"/>
            </a:endParaRPr>
          </a:p>
        </p:txBody>
      </p:sp>
      <p:sp>
        <p:nvSpPr>
          <p:cNvPr id="376" name="Google Shape;376;p40"/>
          <p:cNvSpPr/>
          <p:nvPr/>
        </p:nvSpPr>
        <p:spPr>
          <a:xfrm>
            <a:off x="3045536"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MAY</a:t>
            </a:r>
            <a:endParaRPr sz="1000">
              <a:solidFill>
                <a:schemeClr val="lt1"/>
              </a:solidFill>
              <a:latin typeface="Raleway"/>
              <a:ea typeface="Raleway"/>
              <a:cs typeface="Raleway"/>
              <a:sym typeface="Raleway"/>
            </a:endParaRPr>
          </a:p>
        </p:txBody>
      </p:sp>
      <p:sp>
        <p:nvSpPr>
          <p:cNvPr id="377" name="Google Shape;377;p40"/>
          <p:cNvSpPr/>
          <p:nvPr/>
        </p:nvSpPr>
        <p:spPr>
          <a:xfrm>
            <a:off x="2400093" y="2755950"/>
            <a:ext cx="80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APR</a:t>
            </a:r>
            <a:endParaRPr sz="1000">
              <a:solidFill>
                <a:schemeClr val="lt1"/>
              </a:solidFill>
              <a:latin typeface="Raleway"/>
              <a:ea typeface="Raleway"/>
              <a:cs typeface="Raleway"/>
              <a:sym typeface="Raleway"/>
            </a:endParaRPr>
          </a:p>
        </p:txBody>
      </p:sp>
      <p:sp>
        <p:nvSpPr>
          <p:cNvPr id="378" name="Google Shape;378;p40"/>
          <p:cNvSpPr/>
          <p:nvPr/>
        </p:nvSpPr>
        <p:spPr>
          <a:xfrm>
            <a:off x="1754650"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MAR</a:t>
            </a:r>
            <a:endParaRPr sz="1000">
              <a:solidFill>
                <a:schemeClr val="lt1"/>
              </a:solidFill>
              <a:latin typeface="Raleway"/>
              <a:ea typeface="Raleway"/>
              <a:cs typeface="Raleway"/>
              <a:sym typeface="Raleway"/>
            </a:endParaRPr>
          </a:p>
        </p:txBody>
      </p:sp>
      <p:sp>
        <p:nvSpPr>
          <p:cNvPr id="379" name="Google Shape;379;p40"/>
          <p:cNvSpPr/>
          <p:nvPr/>
        </p:nvSpPr>
        <p:spPr>
          <a:xfrm>
            <a:off x="1109206"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FEB</a:t>
            </a:r>
            <a:endParaRPr sz="1000">
              <a:solidFill>
                <a:schemeClr val="lt1"/>
              </a:solidFill>
              <a:latin typeface="Raleway"/>
              <a:ea typeface="Raleway"/>
              <a:cs typeface="Raleway"/>
              <a:sym typeface="Raleway"/>
            </a:endParaRPr>
          </a:p>
        </p:txBody>
      </p:sp>
      <p:sp>
        <p:nvSpPr>
          <p:cNvPr id="380" name="Google Shape;380;p40"/>
          <p:cNvSpPr/>
          <p:nvPr/>
        </p:nvSpPr>
        <p:spPr>
          <a:xfrm>
            <a:off x="463763" y="2755950"/>
            <a:ext cx="80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JAN</a:t>
            </a:r>
            <a:endParaRPr sz="1000">
              <a:solidFill>
                <a:schemeClr val="lt1"/>
              </a:solidFill>
              <a:latin typeface="Raleway"/>
              <a:ea typeface="Raleway"/>
              <a:cs typeface="Raleway"/>
              <a:sym typeface="Raleway"/>
            </a:endParaRPr>
          </a:p>
        </p:txBody>
      </p:sp>
      <p:sp>
        <p:nvSpPr>
          <p:cNvPr id="381" name="Google Shape;381;p40"/>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82" name="Google Shape;382;p40"/>
          <p:cNvCxnSpPr/>
          <p:nvPr/>
        </p:nvCxnSpPr>
        <p:spPr>
          <a:xfrm rot="10800000">
            <a:off x="751868"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3" name="Google Shape;383;p40"/>
          <p:cNvSpPr txBox="1"/>
          <p:nvPr/>
        </p:nvSpPr>
        <p:spPr>
          <a:xfrm>
            <a:off x="711755"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84" name="Google Shape;384;p40"/>
          <p:cNvCxnSpPr/>
          <p:nvPr/>
        </p:nvCxnSpPr>
        <p:spPr>
          <a:xfrm rot="10800000">
            <a:off x="2043797"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5" name="Google Shape;385;p40"/>
          <p:cNvSpPr txBox="1"/>
          <p:nvPr/>
        </p:nvSpPr>
        <p:spPr>
          <a:xfrm>
            <a:off x="2005158"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386" name="Google Shape;386;p40"/>
          <p:cNvCxnSpPr/>
          <p:nvPr/>
        </p:nvCxnSpPr>
        <p:spPr>
          <a:xfrm rot="10800000">
            <a:off x="333572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7" name="Google Shape;387;p40"/>
          <p:cNvSpPr txBox="1"/>
          <p:nvPr/>
        </p:nvSpPr>
        <p:spPr>
          <a:xfrm>
            <a:off x="3298561"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388" name="Google Shape;388;p40"/>
          <p:cNvCxnSpPr/>
          <p:nvPr/>
        </p:nvCxnSpPr>
        <p:spPr>
          <a:xfrm rot="10800000">
            <a:off x="4627656"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89" name="Google Shape;389;p40"/>
          <p:cNvSpPr txBox="1"/>
          <p:nvPr/>
        </p:nvSpPr>
        <p:spPr>
          <a:xfrm>
            <a:off x="4591963"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0" name="Google Shape;390;p40"/>
          <p:cNvCxnSpPr/>
          <p:nvPr/>
        </p:nvCxnSpPr>
        <p:spPr>
          <a:xfrm rot="10800000">
            <a:off x="5919585"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1" name="Google Shape;391;p40"/>
          <p:cNvSpPr txBox="1"/>
          <p:nvPr/>
        </p:nvSpPr>
        <p:spPr>
          <a:xfrm>
            <a:off x="5885366"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2" name="Google Shape;392;p40"/>
          <p:cNvCxnSpPr/>
          <p:nvPr/>
        </p:nvCxnSpPr>
        <p:spPr>
          <a:xfrm rot="10800000">
            <a:off x="7211514" y="2281931"/>
            <a:ext cx="0" cy="498600"/>
          </a:xfrm>
          <a:prstGeom prst="straightConnector1">
            <a:avLst/>
          </a:prstGeom>
          <a:noFill/>
          <a:ln w="9525" cap="flat" cmpd="sng">
            <a:solidFill>
              <a:schemeClr val="dk2"/>
            </a:solidFill>
            <a:prstDash val="solid"/>
            <a:round/>
            <a:headEnd type="oval" w="med" len="med"/>
            <a:tailEnd type="oval" w="med" len="med"/>
          </a:ln>
        </p:spPr>
      </p:cxnSp>
      <p:sp>
        <p:nvSpPr>
          <p:cNvPr id="393" name="Google Shape;393;p40"/>
          <p:cNvSpPr txBox="1"/>
          <p:nvPr/>
        </p:nvSpPr>
        <p:spPr>
          <a:xfrm>
            <a:off x="7178769" y="172720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394" name="Google Shape;394;p40"/>
          <p:cNvCxnSpPr/>
          <p:nvPr/>
        </p:nvCxnSpPr>
        <p:spPr>
          <a:xfrm rot="10800000">
            <a:off x="1407754"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5" name="Google Shape;395;p40"/>
          <p:cNvSpPr txBox="1"/>
          <p:nvPr/>
        </p:nvSpPr>
        <p:spPr>
          <a:xfrm>
            <a:off x="1339170"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cxnSp>
        <p:nvCxnSpPr>
          <p:cNvPr id="396" name="Google Shape;396;p40"/>
          <p:cNvCxnSpPr/>
          <p:nvPr/>
        </p:nvCxnSpPr>
        <p:spPr>
          <a:xfrm rot="10800000">
            <a:off x="2699683"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7" name="Google Shape;397;p40"/>
          <p:cNvSpPr txBox="1"/>
          <p:nvPr/>
        </p:nvSpPr>
        <p:spPr>
          <a:xfrm>
            <a:off x="2640058"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cxnSp>
        <p:nvCxnSpPr>
          <p:cNvPr id="398" name="Google Shape;398;p40"/>
          <p:cNvCxnSpPr/>
          <p:nvPr/>
        </p:nvCxnSpPr>
        <p:spPr>
          <a:xfrm rot="10800000">
            <a:off x="399161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399" name="Google Shape;399;p40"/>
          <p:cNvSpPr txBox="1"/>
          <p:nvPr/>
        </p:nvSpPr>
        <p:spPr>
          <a:xfrm>
            <a:off x="3940945"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cxnSp>
        <p:nvCxnSpPr>
          <p:cNvPr id="400" name="Google Shape;400;p40"/>
          <p:cNvCxnSpPr/>
          <p:nvPr/>
        </p:nvCxnSpPr>
        <p:spPr>
          <a:xfrm rot="10800000">
            <a:off x="5283542"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1" name="Google Shape;401;p40"/>
          <p:cNvSpPr txBox="1"/>
          <p:nvPr/>
        </p:nvSpPr>
        <p:spPr>
          <a:xfrm>
            <a:off x="5241832"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cxnSp>
        <p:nvCxnSpPr>
          <p:cNvPr id="402" name="Google Shape;402;p40"/>
          <p:cNvCxnSpPr/>
          <p:nvPr/>
        </p:nvCxnSpPr>
        <p:spPr>
          <a:xfrm rot="10800000">
            <a:off x="6575471"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3" name="Google Shape;403;p40"/>
          <p:cNvSpPr txBox="1"/>
          <p:nvPr/>
        </p:nvSpPr>
        <p:spPr>
          <a:xfrm>
            <a:off x="6542719" y="3648150"/>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cxnSp>
        <p:nvCxnSpPr>
          <p:cNvPr id="404" name="Google Shape;404;p40"/>
          <p:cNvCxnSpPr/>
          <p:nvPr/>
        </p:nvCxnSpPr>
        <p:spPr>
          <a:xfrm rot="10800000">
            <a:off x="7867400"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405" name="Google Shape;405;p40"/>
          <p:cNvSpPr txBox="1"/>
          <p:nvPr/>
        </p:nvSpPr>
        <p:spPr>
          <a:xfrm>
            <a:off x="7830450" y="3648150"/>
            <a:ext cx="101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411" name="Google Shape;411;p4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412" name="Google Shape;412;p41"/>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1"/>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4" name="Google Shape;414;p41"/>
          <p:cNvGrpSpPr/>
          <p:nvPr/>
        </p:nvGrpSpPr>
        <p:grpSpPr>
          <a:xfrm>
            <a:off x="1786339" y="1855801"/>
            <a:ext cx="473400" cy="473400"/>
            <a:chOff x="1786339" y="1855801"/>
            <a:chExt cx="473400" cy="473400"/>
          </a:xfrm>
        </p:grpSpPr>
        <p:sp>
          <p:nvSpPr>
            <p:cNvPr id="415" name="Google Shape;415;p41"/>
            <p:cNvSpPr/>
            <p:nvPr/>
          </p:nvSpPr>
          <p:spPr>
            <a:xfrm rot="8100000">
              <a:off x="1855667" y="19251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955989"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1</a:t>
              </a:r>
              <a:endParaRPr sz="600">
                <a:solidFill>
                  <a:schemeClr val="dk2"/>
                </a:solidFill>
                <a:latin typeface="Raleway"/>
                <a:ea typeface="Raleway"/>
                <a:cs typeface="Raleway"/>
                <a:sym typeface="Raleway"/>
              </a:endParaRPr>
            </a:p>
          </p:txBody>
        </p:sp>
      </p:grpSp>
      <p:grpSp>
        <p:nvGrpSpPr>
          <p:cNvPr id="417" name="Google Shape;417;p41"/>
          <p:cNvGrpSpPr/>
          <p:nvPr/>
        </p:nvGrpSpPr>
        <p:grpSpPr>
          <a:xfrm>
            <a:off x="3814414" y="1855801"/>
            <a:ext cx="473400" cy="473400"/>
            <a:chOff x="3814414" y="1855801"/>
            <a:chExt cx="473400" cy="473400"/>
          </a:xfrm>
        </p:grpSpPr>
        <p:sp>
          <p:nvSpPr>
            <p:cNvPr id="418" name="Google Shape;418;p41"/>
            <p:cNvSpPr/>
            <p:nvPr/>
          </p:nvSpPr>
          <p:spPr>
            <a:xfrm rot="8100000">
              <a:off x="3883742" y="19251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984064"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3</a:t>
              </a:r>
              <a:endParaRPr sz="600">
                <a:solidFill>
                  <a:schemeClr val="dk2"/>
                </a:solidFill>
                <a:latin typeface="Raleway"/>
                <a:ea typeface="Raleway"/>
                <a:cs typeface="Raleway"/>
                <a:sym typeface="Raleway"/>
              </a:endParaRPr>
            </a:p>
          </p:txBody>
        </p:sp>
      </p:grpSp>
      <p:grpSp>
        <p:nvGrpSpPr>
          <p:cNvPr id="420" name="Google Shape;420;p41"/>
          <p:cNvGrpSpPr/>
          <p:nvPr/>
        </p:nvGrpSpPr>
        <p:grpSpPr>
          <a:xfrm>
            <a:off x="5842489" y="1855801"/>
            <a:ext cx="473400" cy="473400"/>
            <a:chOff x="5842489" y="1855801"/>
            <a:chExt cx="473400" cy="473400"/>
          </a:xfrm>
        </p:grpSpPr>
        <p:sp>
          <p:nvSpPr>
            <p:cNvPr id="421" name="Google Shape;421;p41"/>
            <p:cNvSpPr/>
            <p:nvPr/>
          </p:nvSpPr>
          <p:spPr>
            <a:xfrm rot="8100000">
              <a:off x="5911817" y="19251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6012139" y="20188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5</a:t>
              </a:r>
              <a:endParaRPr sz="600">
                <a:solidFill>
                  <a:schemeClr val="dk2"/>
                </a:solidFill>
                <a:latin typeface="Raleway"/>
                <a:ea typeface="Raleway"/>
                <a:cs typeface="Raleway"/>
                <a:sym typeface="Raleway"/>
              </a:endParaRPr>
            </a:p>
          </p:txBody>
        </p:sp>
      </p:grpSp>
      <p:grpSp>
        <p:nvGrpSpPr>
          <p:cNvPr id="423" name="Google Shape;423;p41"/>
          <p:cNvGrpSpPr/>
          <p:nvPr/>
        </p:nvGrpSpPr>
        <p:grpSpPr>
          <a:xfrm>
            <a:off x="6880814" y="3728700"/>
            <a:ext cx="473400" cy="473400"/>
            <a:chOff x="6880814" y="3728700"/>
            <a:chExt cx="473400" cy="473400"/>
          </a:xfrm>
        </p:grpSpPr>
        <p:sp>
          <p:nvSpPr>
            <p:cNvPr id="424" name="Google Shape;424;p41"/>
            <p:cNvSpPr/>
            <p:nvPr/>
          </p:nvSpPr>
          <p:spPr>
            <a:xfrm rot="-2700000">
              <a:off x="6950142" y="37980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flipH="1">
              <a:off x="7050464"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6</a:t>
              </a:r>
              <a:endParaRPr sz="600">
                <a:solidFill>
                  <a:schemeClr val="dk2"/>
                </a:solidFill>
                <a:latin typeface="Raleway"/>
                <a:ea typeface="Raleway"/>
                <a:cs typeface="Raleway"/>
                <a:sym typeface="Raleway"/>
              </a:endParaRPr>
            </a:p>
          </p:txBody>
        </p:sp>
      </p:grpSp>
      <p:grpSp>
        <p:nvGrpSpPr>
          <p:cNvPr id="426" name="Google Shape;426;p41"/>
          <p:cNvGrpSpPr/>
          <p:nvPr/>
        </p:nvGrpSpPr>
        <p:grpSpPr>
          <a:xfrm>
            <a:off x="4852739" y="3728700"/>
            <a:ext cx="473400" cy="473400"/>
            <a:chOff x="4852739" y="3728700"/>
            <a:chExt cx="473400" cy="473400"/>
          </a:xfrm>
        </p:grpSpPr>
        <p:sp>
          <p:nvSpPr>
            <p:cNvPr id="427" name="Google Shape;427;p41"/>
            <p:cNvSpPr/>
            <p:nvPr/>
          </p:nvSpPr>
          <p:spPr>
            <a:xfrm rot="-2700000">
              <a:off x="4922067" y="37980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flipH="1">
              <a:off x="5022389"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4</a:t>
              </a:r>
              <a:endParaRPr sz="600">
                <a:solidFill>
                  <a:schemeClr val="dk2"/>
                </a:solidFill>
                <a:latin typeface="Raleway"/>
                <a:ea typeface="Raleway"/>
                <a:cs typeface="Raleway"/>
                <a:sym typeface="Raleway"/>
              </a:endParaRPr>
            </a:p>
          </p:txBody>
        </p:sp>
      </p:grpSp>
      <p:grpSp>
        <p:nvGrpSpPr>
          <p:cNvPr id="429" name="Google Shape;429;p41"/>
          <p:cNvGrpSpPr/>
          <p:nvPr/>
        </p:nvGrpSpPr>
        <p:grpSpPr>
          <a:xfrm>
            <a:off x="2824664" y="3728700"/>
            <a:ext cx="473400" cy="473400"/>
            <a:chOff x="2824664" y="3728700"/>
            <a:chExt cx="473400" cy="473400"/>
          </a:xfrm>
        </p:grpSpPr>
        <p:sp>
          <p:nvSpPr>
            <p:cNvPr id="430" name="Google Shape;430;p41"/>
            <p:cNvSpPr/>
            <p:nvPr/>
          </p:nvSpPr>
          <p:spPr>
            <a:xfrm rot="-2700000">
              <a:off x="2893992" y="37980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flipH="1">
              <a:off x="2994314" y="39049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aleway"/>
                  <a:ea typeface="Raleway"/>
                  <a:cs typeface="Raleway"/>
                  <a:sym typeface="Raleway"/>
                </a:rPr>
                <a:t>2</a:t>
              </a:r>
              <a:endParaRPr sz="600">
                <a:solidFill>
                  <a:schemeClr val="dk2"/>
                </a:solidFill>
                <a:latin typeface="Raleway"/>
                <a:ea typeface="Raleway"/>
                <a:cs typeface="Raleway"/>
                <a:sym typeface="Raleway"/>
              </a:endParaRPr>
            </a:p>
          </p:txBody>
        </p:sp>
      </p:grpSp>
      <p:sp>
        <p:nvSpPr>
          <p:cNvPr id="432" name="Google Shape;432;p41"/>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sp>
        <p:nvSpPr>
          <p:cNvPr id="433" name="Google Shape;433;p41"/>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Red is the colour of danger and courage</a:t>
            </a:r>
            <a:endParaRPr sz="900">
              <a:solidFill>
                <a:schemeClr val="lt1"/>
              </a:solidFill>
              <a:latin typeface="Raleway"/>
              <a:ea typeface="Raleway"/>
              <a:cs typeface="Raleway"/>
              <a:sym typeface="Raleway"/>
            </a:endParaRPr>
          </a:p>
        </p:txBody>
      </p:sp>
      <p:sp>
        <p:nvSpPr>
          <p:cNvPr id="434" name="Google Shape;434;p41"/>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Black is the color of ebony and of outer space</a:t>
            </a:r>
            <a:endParaRPr sz="900">
              <a:solidFill>
                <a:schemeClr val="lt1"/>
              </a:solidFill>
              <a:latin typeface="Raleway"/>
              <a:ea typeface="Raleway"/>
              <a:cs typeface="Raleway"/>
              <a:sym typeface="Raleway"/>
            </a:endParaRPr>
          </a:p>
        </p:txBody>
      </p:sp>
      <p:sp>
        <p:nvSpPr>
          <p:cNvPr id="435" name="Google Shape;435;p41"/>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Yellow is the color of gold, butter and ripe lemons</a:t>
            </a:r>
            <a:endParaRPr sz="900">
              <a:solidFill>
                <a:schemeClr val="lt1"/>
              </a:solidFill>
              <a:latin typeface="Raleway"/>
              <a:ea typeface="Raleway"/>
              <a:cs typeface="Raleway"/>
              <a:sym typeface="Raleway"/>
            </a:endParaRPr>
          </a:p>
        </p:txBody>
      </p:sp>
      <p:sp>
        <p:nvSpPr>
          <p:cNvPr id="436" name="Google Shape;436;p41"/>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White is the color of milk and fresh snow</a:t>
            </a:r>
            <a:endParaRPr sz="900">
              <a:solidFill>
                <a:schemeClr val="lt1"/>
              </a:solidFill>
              <a:latin typeface="Raleway"/>
              <a:ea typeface="Raleway"/>
              <a:cs typeface="Raleway"/>
              <a:sym typeface="Raleway"/>
            </a:endParaRPr>
          </a:p>
        </p:txBody>
      </p:sp>
      <p:sp>
        <p:nvSpPr>
          <p:cNvPr id="437" name="Google Shape;437;p41"/>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Raleway"/>
                <a:ea typeface="Raleway"/>
                <a:cs typeface="Raleway"/>
                <a:sym typeface="Raleway"/>
              </a:rPr>
              <a:t>Blue is the colour of the clear sky and the deep sea</a:t>
            </a:r>
            <a:endParaRPr sz="900">
              <a:solidFill>
                <a:schemeClr val="lt1"/>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42"/>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443" name="Google Shape;443;p42"/>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graphicFrame>
        <p:nvGraphicFramePr>
          <p:cNvPr id="444" name="Google Shape;444;p42"/>
          <p:cNvGraphicFramePr/>
          <p:nvPr/>
        </p:nvGraphicFramePr>
        <p:xfrm>
          <a:off x="457200" y="1418481"/>
          <a:ext cx="8235025" cy="3271500"/>
        </p:xfrm>
        <a:graphic>
          <a:graphicData uri="http://schemas.openxmlformats.org/drawingml/2006/table">
            <a:tbl>
              <a:tblPr>
                <a:noFill/>
                <a:tableStyleId>{D7272734-463F-4A0B-A8D7-86DA9125DB42}</a:tableStyleId>
              </a:tblPr>
              <a:tblGrid>
                <a:gridCol w="1418075">
                  <a:extLst>
                    <a:ext uri="{9D8B030D-6E8A-4147-A177-3AD203B41FA5}">
                      <a16:colId xmlns:a16="http://schemas.microsoft.com/office/drawing/2014/main" val="20000"/>
                    </a:ext>
                  </a:extLst>
                </a:gridCol>
                <a:gridCol w="486925">
                  <a:extLst>
                    <a:ext uri="{9D8B030D-6E8A-4147-A177-3AD203B41FA5}">
                      <a16:colId xmlns:a16="http://schemas.microsoft.com/office/drawing/2014/main" val="20001"/>
                    </a:ext>
                  </a:extLst>
                </a:gridCol>
                <a:gridCol w="486925">
                  <a:extLst>
                    <a:ext uri="{9D8B030D-6E8A-4147-A177-3AD203B41FA5}">
                      <a16:colId xmlns:a16="http://schemas.microsoft.com/office/drawing/2014/main" val="20002"/>
                    </a:ext>
                  </a:extLst>
                </a:gridCol>
                <a:gridCol w="486925">
                  <a:extLst>
                    <a:ext uri="{9D8B030D-6E8A-4147-A177-3AD203B41FA5}">
                      <a16:colId xmlns:a16="http://schemas.microsoft.com/office/drawing/2014/main" val="20003"/>
                    </a:ext>
                  </a:extLst>
                </a:gridCol>
                <a:gridCol w="486925">
                  <a:extLst>
                    <a:ext uri="{9D8B030D-6E8A-4147-A177-3AD203B41FA5}">
                      <a16:colId xmlns:a16="http://schemas.microsoft.com/office/drawing/2014/main" val="20004"/>
                    </a:ext>
                  </a:extLst>
                </a:gridCol>
                <a:gridCol w="486925">
                  <a:extLst>
                    <a:ext uri="{9D8B030D-6E8A-4147-A177-3AD203B41FA5}">
                      <a16:colId xmlns:a16="http://schemas.microsoft.com/office/drawing/2014/main" val="20005"/>
                    </a:ext>
                  </a:extLst>
                </a:gridCol>
                <a:gridCol w="486925">
                  <a:extLst>
                    <a:ext uri="{9D8B030D-6E8A-4147-A177-3AD203B41FA5}">
                      <a16:colId xmlns:a16="http://schemas.microsoft.com/office/drawing/2014/main" val="20006"/>
                    </a:ext>
                  </a:extLst>
                </a:gridCol>
                <a:gridCol w="486925">
                  <a:extLst>
                    <a:ext uri="{9D8B030D-6E8A-4147-A177-3AD203B41FA5}">
                      <a16:colId xmlns:a16="http://schemas.microsoft.com/office/drawing/2014/main" val="20007"/>
                    </a:ext>
                  </a:extLst>
                </a:gridCol>
                <a:gridCol w="486925">
                  <a:extLst>
                    <a:ext uri="{9D8B030D-6E8A-4147-A177-3AD203B41FA5}">
                      <a16:colId xmlns:a16="http://schemas.microsoft.com/office/drawing/2014/main" val="20008"/>
                    </a:ext>
                  </a:extLst>
                </a:gridCol>
                <a:gridCol w="486925">
                  <a:extLst>
                    <a:ext uri="{9D8B030D-6E8A-4147-A177-3AD203B41FA5}">
                      <a16:colId xmlns:a16="http://schemas.microsoft.com/office/drawing/2014/main" val="20009"/>
                    </a:ext>
                  </a:extLst>
                </a:gridCol>
                <a:gridCol w="486925">
                  <a:extLst>
                    <a:ext uri="{9D8B030D-6E8A-4147-A177-3AD203B41FA5}">
                      <a16:colId xmlns:a16="http://schemas.microsoft.com/office/drawing/2014/main" val="20010"/>
                    </a:ext>
                  </a:extLst>
                </a:gridCol>
                <a:gridCol w="486925">
                  <a:extLst>
                    <a:ext uri="{9D8B030D-6E8A-4147-A177-3AD203B41FA5}">
                      <a16:colId xmlns:a16="http://schemas.microsoft.com/office/drawing/2014/main" val="20011"/>
                    </a:ext>
                  </a:extLst>
                </a:gridCol>
                <a:gridCol w="486925">
                  <a:extLst>
                    <a:ext uri="{9D8B030D-6E8A-4147-A177-3AD203B41FA5}">
                      <a16:colId xmlns:a16="http://schemas.microsoft.com/office/drawing/2014/main" val="20012"/>
                    </a:ext>
                  </a:extLst>
                </a:gridCol>
                <a:gridCol w="486925">
                  <a:extLst>
                    <a:ext uri="{9D8B030D-6E8A-4147-A177-3AD203B41FA5}">
                      <a16:colId xmlns:a16="http://schemas.microsoft.com/office/drawing/2014/main" val="20013"/>
                    </a:ext>
                  </a:extLst>
                </a:gridCol>
                <a:gridCol w="486925">
                  <a:extLst>
                    <a:ext uri="{9D8B030D-6E8A-4147-A177-3AD203B41FA5}">
                      <a16:colId xmlns:a16="http://schemas.microsoft.com/office/drawing/2014/main" val="20014"/>
                    </a:ext>
                  </a:extLst>
                </a:gridCol>
              </a:tblGrid>
              <a:tr h="327150">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Raleway"/>
                          <a:ea typeface="Raleway"/>
                          <a:cs typeface="Raleway"/>
                          <a:sym typeface="Raleway"/>
                        </a:rPr>
                        <a:t>Week 1</a:t>
                      </a:r>
                      <a:endParaRPr sz="800" b="1">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1"/>
                          </a:solidFill>
                          <a:latin typeface="Raleway"/>
                          <a:ea typeface="Raleway"/>
                          <a:cs typeface="Raleway"/>
                          <a:sym typeface="Raleway"/>
                        </a:rPr>
                        <a:t>Week 2</a:t>
                      </a:r>
                      <a:endParaRPr sz="800" b="1">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7150">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5</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6</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7</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8</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9</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10</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14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1"/>
                  </a:ext>
                </a:extLst>
              </a:tr>
              <a:tr h="32715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Task 1</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2</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3"/>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3</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4</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5"/>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5</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6</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l"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7"/>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7</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27150">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 8</a:t>
                      </a: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endParaRPr sz="800">
                        <a:solidFill>
                          <a:schemeClr val="lt1"/>
                        </a:solidFill>
                        <a:latin typeface="Raleway"/>
                        <a:ea typeface="Raleway"/>
                        <a:cs typeface="Raleway"/>
                        <a:sym typeface="Raleway"/>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450" name="Google Shape;450;p4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451" name="Google Shape;451;p43"/>
          <p:cNvSpPr/>
          <p:nvPr/>
        </p:nvSpPr>
        <p:spPr>
          <a:xfrm>
            <a:off x="628575" y="1583775"/>
            <a:ext cx="3871500" cy="137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1"/>
                </a:solidFill>
                <a:latin typeface="Raleway"/>
                <a:ea typeface="Raleway"/>
                <a:cs typeface="Raleway"/>
                <a:sym typeface="Raleway"/>
              </a:rPr>
              <a:t>STRENGTHS</a:t>
            </a:r>
            <a:endParaRPr b="1">
              <a:solidFill>
                <a:schemeClr val="lt1"/>
              </a:solidFill>
              <a:latin typeface="Raleway"/>
              <a:ea typeface="Raleway"/>
              <a:cs typeface="Raleway"/>
              <a:sym typeface="Raleway"/>
            </a:endParaRPr>
          </a:p>
          <a:p>
            <a:pPr marL="0" lvl="0" indent="0" algn="l" rtl="0">
              <a:spcBef>
                <a:spcPts val="600"/>
              </a:spcBef>
              <a:spcAft>
                <a:spcPts val="600"/>
              </a:spcAft>
              <a:buNone/>
            </a:pPr>
            <a:r>
              <a:rPr lang="en">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p:txBody>
      </p:sp>
      <p:sp>
        <p:nvSpPr>
          <p:cNvPr id="452" name="Google Shape;452;p43"/>
          <p:cNvSpPr/>
          <p:nvPr/>
        </p:nvSpPr>
        <p:spPr>
          <a:xfrm>
            <a:off x="4660149" y="1583775"/>
            <a:ext cx="3871500" cy="1375800"/>
          </a:xfrm>
          <a:prstGeom prst="rect">
            <a:avLst/>
          </a:prstGeom>
          <a:noFill/>
          <a:ln w="9525" cap="flat" cmpd="sng">
            <a:solidFill>
              <a:schemeClr val="accent2"/>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1"/>
                </a:solidFill>
                <a:latin typeface="Raleway"/>
                <a:ea typeface="Raleway"/>
                <a:cs typeface="Raleway"/>
                <a:sym typeface="Raleway"/>
              </a:rPr>
              <a:t>WEAKNESSES</a:t>
            </a:r>
            <a:endParaRPr b="1">
              <a:solidFill>
                <a:schemeClr val="lt1"/>
              </a:solidFill>
              <a:latin typeface="Raleway"/>
              <a:ea typeface="Raleway"/>
              <a:cs typeface="Raleway"/>
              <a:sym typeface="Raleway"/>
            </a:endParaRPr>
          </a:p>
          <a:p>
            <a:pPr marL="0" lvl="0" indent="0" algn="r" rtl="0">
              <a:spcBef>
                <a:spcPts val="600"/>
              </a:spcBef>
              <a:spcAft>
                <a:spcPts val="600"/>
              </a:spcAft>
              <a:buNone/>
            </a:pPr>
            <a:r>
              <a:rPr lang="en">
                <a:solidFill>
                  <a:schemeClr val="lt1"/>
                </a:solidFill>
                <a:latin typeface="Raleway"/>
                <a:ea typeface="Raleway"/>
                <a:cs typeface="Raleway"/>
                <a:sym typeface="Raleway"/>
              </a:rPr>
              <a:t>Yellow is the color of gold, butter and ripe lemons</a:t>
            </a:r>
            <a:endParaRPr>
              <a:solidFill>
                <a:schemeClr val="lt1"/>
              </a:solidFill>
              <a:latin typeface="Raleway"/>
              <a:ea typeface="Raleway"/>
              <a:cs typeface="Raleway"/>
              <a:sym typeface="Raleway"/>
            </a:endParaRPr>
          </a:p>
        </p:txBody>
      </p:sp>
      <p:sp>
        <p:nvSpPr>
          <p:cNvPr id="453" name="Google Shape;453;p43"/>
          <p:cNvSpPr/>
          <p:nvPr/>
        </p:nvSpPr>
        <p:spPr>
          <a:xfrm>
            <a:off x="628575" y="3110437"/>
            <a:ext cx="3871500" cy="137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1"/>
              </a:solidFill>
              <a:latin typeface="Raleway"/>
              <a:ea typeface="Raleway"/>
              <a:cs typeface="Raleway"/>
              <a:sym typeface="Raleway"/>
            </a:endParaRPr>
          </a:p>
          <a:p>
            <a:pPr marL="0" lvl="0" indent="0" algn="l" rtl="0">
              <a:spcBef>
                <a:spcPts val="600"/>
              </a:spcBef>
              <a:spcAft>
                <a:spcPts val="0"/>
              </a:spcAft>
              <a:buClr>
                <a:schemeClr val="dk1"/>
              </a:buClr>
              <a:buSzPts val="1100"/>
              <a:buFont typeface="Arial"/>
              <a:buNone/>
            </a:pPr>
            <a:r>
              <a:rPr lang="en">
                <a:solidFill>
                  <a:schemeClr val="lt1"/>
                </a:solidFill>
                <a:latin typeface="Raleway"/>
                <a:ea typeface="Raleway"/>
                <a:cs typeface="Raleway"/>
                <a:sym typeface="Raleway"/>
              </a:rPr>
              <a:t>Black is the color of ebony and of outer space</a:t>
            </a:r>
            <a:endParaRPr>
              <a:solidFill>
                <a:schemeClr val="lt1"/>
              </a:solidFill>
              <a:latin typeface="Raleway"/>
              <a:ea typeface="Raleway"/>
              <a:cs typeface="Raleway"/>
              <a:sym typeface="Raleway"/>
            </a:endParaRPr>
          </a:p>
          <a:p>
            <a:pPr marL="0" lvl="0" indent="0" algn="l" rtl="0">
              <a:spcBef>
                <a:spcPts val="600"/>
              </a:spcBef>
              <a:spcAft>
                <a:spcPts val="600"/>
              </a:spcAft>
              <a:buClr>
                <a:schemeClr val="dk1"/>
              </a:buClr>
              <a:buSzPts val="1100"/>
              <a:buFont typeface="Arial"/>
              <a:buNone/>
            </a:pPr>
            <a:r>
              <a:rPr lang="en" b="1">
                <a:solidFill>
                  <a:schemeClr val="lt1"/>
                </a:solidFill>
                <a:latin typeface="Raleway"/>
                <a:ea typeface="Raleway"/>
                <a:cs typeface="Raleway"/>
                <a:sym typeface="Raleway"/>
              </a:rPr>
              <a:t>OPPORTUNITIES</a:t>
            </a:r>
            <a:endParaRPr>
              <a:solidFill>
                <a:schemeClr val="lt1"/>
              </a:solidFill>
              <a:latin typeface="Raleway"/>
              <a:ea typeface="Raleway"/>
              <a:cs typeface="Raleway"/>
              <a:sym typeface="Raleway"/>
            </a:endParaRPr>
          </a:p>
        </p:txBody>
      </p:sp>
      <p:sp>
        <p:nvSpPr>
          <p:cNvPr id="454" name="Google Shape;454;p43"/>
          <p:cNvSpPr/>
          <p:nvPr/>
        </p:nvSpPr>
        <p:spPr>
          <a:xfrm>
            <a:off x="4660149" y="3110437"/>
            <a:ext cx="3871500" cy="1375800"/>
          </a:xfrm>
          <a:prstGeom prst="rect">
            <a:avLst/>
          </a:prstGeom>
          <a:noFill/>
          <a:ln w="9525" cap="flat" cmpd="sng">
            <a:solidFill>
              <a:schemeClr val="accent4"/>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Raleway"/>
                <a:ea typeface="Raleway"/>
                <a:cs typeface="Raleway"/>
                <a:sym typeface="Raleway"/>
              </a:rPr>
              <a:t>White is the color of milk and fresh snow</a:t>
            </a:r>
            <a:endParaRPr>
              <a:solidFill>
                <a:schemeClr val="lt1"/>
              </a:solidFill>
              <a:latin typeface="Raleway"/>
              <a:ea typeface="Raleway"/>
              <a:cs typeface="Raleway"/>
              <a:sym typeface="Raleway"/>
            </a:endParaRPr>
          </a:p>
          <a:p>
            <a:pPr marL="0" lvl="0" indent="0" algn="r" rtl="0">
              <a:spcBef>
                <a:spcPts val="600"/>
              </a:spcBef>
              <a:spcAft>
                <a:spcPts val="600"/>
              </a:spcAft>
              <a:buNone/>
            </a:pPr>
            <a:r>
              <a:rPr lang="en" b="1">
                <a:solidFill>
                  <a:schemeClr val="lt1"/>
                </a:solidFill>
                <a:latin typeface="Raleway"/>
                <a:ea typeface="Raleway"/>
                <a:cs typeface="Raleway"/>
                <a:sym typeface="Raleway"/>
              </a:rPr>
              <a:t>THREATS</a:t>
            </a:r>
            <a:endParaRPr>
              <a:solidFill>
                <a:schemeClr val="lt1"/>
              </a:solidFill>
              <a:latin typeface="Raleway"/>
              <a:ea typeface="Raleway"/>
              <a:cs typeface="Raleway"/>
              <a:sym typeface="Raleway"/>
            </a:endParaRPr>
          </a:p>
        </p:txBody>
      </p:sp>
      <p:sp>
        <p:nvSpPr>
          <p:cNvPr id="455" name="Google Shape;455;p43"/>
          <p:cNvSpPr/>
          <p:nvPr/>
        </p:nvSpPr>
        <p:spPr>
          <a:xfrm>
            <a:off x="3292849" y="1745613"/>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rot="5400000">
            <a:off x="3452655" y="1745613"/>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rot="10800000">
            <a:off x="3452655" y="1899558"/>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rot="-5400000">
            <a:off x="3292849" y="1899558"/>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3842100" y="2242577"/>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460" name="Google Shape;460;p43"/>
          <p:cNvSpPr/>
          <p:nvPr/>
        </p:nvSpPr>
        <p:spPr>
          <a:xfrm>
            <a:off x="4857720" y="2250297"/>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461" name="Google Shape;461;p43"/>
          <p:cNvSpPr/>
          <p:nvPr/>
        </p:nvSpPr>
        <p:spPr>
          <a:xfrm>
            <a:off x="3807513" y="3348952"/>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462" name="Google Shape;462;p43"/>
          <p:cNvSpPr/>
          <p:nvPr/>
        </p:nvSpPr>
        <p:spPr>
          <a:xfrm>
            <a:off x="4971979" y="3356672"/>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4"/>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468" name="Google Shape;468;p44"/>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469" name="Google Shape;469;p44"/>
          <p:cNvSpPr txBox="1"/>
          <p:nvPr/>
        </p:nvSpPr>
        <p:spPr>
          <a:xfrm>
            <a:off x="1986120" y="467025"/>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Activities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800" b="1">
              <a:solidFill>
                <a:schemeClr val="lt1"/>
              </a:solidFill>
              <a:latin typeface="Raleway"/>
              <a:ea typeface="Raleway"/>
              <a:cs typeface="Raleway"/>
              <a:sym typeface="Raleway"/>
            </a:endParaRPr>
          </a:p>
        </p:txBody>
      </p:sp>
      <p:sp>
        <p:nvSpPr>
          <p:cNvPr id="470" name="Google Shape;470;p44"/>
          <p:cNvSpPr txBox="1"/>
          <p:nvPr/>
        </p:nvSpPr>
        <p:spPr>
          <a:xfrm>
            <a:off x="1986120" y="2061694"/>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Resources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1" name="Google Shape;471;p44"/>
          <p:cNvSpPr txBox="1"/>
          <p:nvPr/>
        </p:nvSpPr>
        <p:spPr>
          <a:xfrm>
            <a:off x="3710040"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Value Propositions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2" name="Google Shape;472;p44"/>
          <p:cNvSpPr txBox="1"/>
          <p:nvPr/>
        </p:nvSpPr>
        <p:spPr>
          <a:xfrm>
            <a:off x="5433959" y="467025"/>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Customer Relationships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3" name="Google Shape;473;p44"/>
          <p:cNvSpPr txBox="1"/>
          <p:nvPr/>
        </p:nvSpPr>
        <p:spPr>
          <a:xfrm>
            <a:off x="5433959" y="2061694"/>
            <a:ext cx="1723800" cy="159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Channels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4" name="Google Shape;474;p44"/>
          <p:cNvSpPr txBox="1"/>
          <p:nvPr/>
        </p:nvSpPr>
        <p:spPr>
          <a:xfrm>
            <a:off x="7157879"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Customer Segments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5" name="Google Shape;475;p44"/>
          <p:cNvSpPr txBox="1"/>
          <p:nvPr/>
        </p:nvSpPr>
        <p:spPr>
          <a:xfrm>
            <a:off x="262200" y="467025"/>
            <a:ext cx="1723800" cy="318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Key Partners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800" b="1">
              <a:solidFill>
                <a:schemeClr val="lt1"/>
              </a:solidFill>
              <a:latin typeface="Raleway"/>
              <a:ea typeface="Raleway"/>
              <a:cs typeface="Raleway"/>
              <a:sym typeface="Raleway"/>
            </a:endParaRPr>
          </a:p>
        </p:txBody>
      </p:sp>
      <p:sp>
        <p:nvSpPr>
          <p:cNvPr id="476" name="Google Shape;476;p44"/>
          <p:cNvSpPr txBox="1"/>
          <p:nvPr/>
        </p:nvSpPr>
        <p:spPr>
          <a:xfrm>
            <a:off x="262200" y="3656363"/>
            <a:ext cx="4309800" cy="123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Cost Structure</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7" name="Google Shape;477;p44"/>
          <p:cNvSpPr txBox="1"/>
          <p:nvPr/>
        </p:nvSpPr>
        <p:spPr>
          <a:xfrm>
            <a:off x="4571999" y="3656363"/>
            <a:ext cx="4309800" cy="123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aleway"/>
                <a:ea typeface="Raleway"/>
                <a:cs typeface="Raleway"/>
                <a:sym typeface="Raleway"/>
              </a:rPr>
              <a:t>Revenue Streams</a:t>
            </a:r>
            <a:endParaRPr sz="900" b="1">
              <a:solidFill>
                <a:schemeClr val="lt1"/>
              </a:solidFill>
              <a:latin typeface="Raleway"/>
              <a:ea typeface="Raleway"/>
              <a:cs typeface="Raleway"/>
              <a:sym typeface="Raleway"/>
            </a:endParaRPr>
          </a:p>
          <a:p>
            <a:pPr marL="0" lvl="0" indent="0" algn="l" rtl="0">
              <a:spcBef>
                <a:spcPts val="400"/>
              </a:spcBef>
              <a:spcAft>
                <a:spcPts val="400"/>
              </a:spcAft>
              <a:buNone/>
            </a:pPr>
            <a:r>
              <a:rPr lang="en" sz="800">
                <a:solidFill>
                  <a:schemeClr val="lt1"/>
                </a:solidFill>
                <a:latin typeface="Raleway"/>
                <a:ea typeface="Raleway"/>
                <a:cs typeface="Raleway"/>
                <a:sym typeface="Raleway"/>
              </a:rPr>
              <a:t>Insert your content</a:t>
            </a:r>
            <a:endParaRPr sz="900" b="1">
              <a:solidFill>
                <a:schemeClr val="lt1"/>
              </a:solidFill>
              <a:latin typeface="Raleway"/>
              <a:ea typeface="Raleway"/>
              <a:cs typeface="Raleway"/>
              <a:sym typeface="Raleway"/>
            </a:endParaRPr>
          </a:p>
        </p:txBody>
      </p:sp>
      <p:sp>
        <p:nvSpPr>
          <p:cNvPr id="478" name="Google Shape;478;p44"/>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44"/>
          <p:cNvGrpSpPr/>
          <p:nvPr/>
        </p:nvGrpSpPr>
        <p:grpSpPr>
          <a:xfrm>
            <a:off x="8577842" y="3732406"/>
            <a:ext cx="227770" cy="165313"/>
            <a:chOff x="4604550" y="3714775"/>
            <a:chExt cx="439625" cy="319075"/>
          </a:xfrm>
        </p:grpSpPr>
        <p:sp>
          <p:nvSpPr>
            <p:cNvPr id="483" name="Google Shape;483;p44"/>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5169094" y="543218"/>
            <a:ext cx="188666" cy="240398"/>
            <a:chOff x="1959600" y="4980625"/>
            <a:chExt cx="364150" cy="464000"/>
          </a:xfrm>
        </p:grpSpPr>
        <p:sp>
          <p:nvSpPr>
            <p:cNvPr id="486" name="Google Shape;486;p44"/>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44"/>
          <p:cNvGrpSpPr/>
          <p:nvPr/>
        </p:nvGrpSpPr>
        <p:grpSpPr>
          <a:xfrm>
            <a:off x="6802664" y="2137732"/>
            <a:ext cx="278880" cy="267521"/>
            <a:chOff x="5233525" y="4954450"/>
            <a:chExt cx="538275" cy="516350"/>
          </a:xfrm>
        </p:grpSpPr>
        <p:sp>
          <p:nvSpPr>
            <p:cNvPr id="494" name="Google Shape;494;p44"/>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4"/>
          <p:cNvGrpSpPr/>
          <p:nvPr/>
        </p:nvGrpSpPr>
        <p:grpSpPr>
          <a:xfrm>
            <a:off x="3358097" y="2137734"/>
            <a:ext cx="283932" cy="258066"/>
            <a:chOff x="4556450" y="4963575"/>
            <a:chExt cx="548025" cy="498100"/>
          </a:xfrm>
        </p:grpSpPr>
        <p:sp>
          <p:nvSpPr>
            <p:cNvPr id="506" name="Google Shape;506;p44"/>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4"/>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44"/>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5"/>
        <p:cNvGrpSpPr/>
        <p:nvPr/>
      </p:nvGrpSpPr>
      <p:grpSpPr>
        <a:xfrm>
          <a:off x="0" y="0"/>
          <a:ext cx="0" cy="0"/>
          <a:chOff x="0" y="0"/>
          <a:chExt cx="0" cy="0"/>
        </a:xfrm>
      </p:grpSpPr>
      <p:sp>
        <p:nvSpPr>
          <p:cNvPr id="516" name="Google Shape;516;p45"/>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Funnel</a:t>
            </a:r>
            <a:endParaRPr dirty="0"/>
          </a:p>
        </p:txBody>
      </p:sp>
      <p:sp>
        <p:nvSpPr>
          <p:cNvPr id="517" name="Google Shape;517;p45"/>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grpSp>
        <p:nvGrpSpPr>
          <p:cNvPr id="518" name="Google Shape;518;p45"/>
          <p:cNvGrpSpPr/>
          <p:nvPr/>
        </p:nvGrpSpPr>
        <p:grpSpPr>
          <a:xfrm>
            <a:off x="1693312" y="1599348"/>
            <a:ext cx="3146452" cy="2828721"/>
            <a:chOff x="3778727" y="4460423"/>
            <a:chExt cx="720160" cy="647438"/>
          </a:xfrm>
        </p:grpSpPr>
        <p:sp>
          <p:nvSpPr>
            <p:cNvPr id="519" name="Google Shape;519;p45"/>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PURCHASE</a:t>
              </a:r>
              <a:endParaRPr sz="1200" b="1" i="0" u="none" strike="noStrike" cap="none">
                <a:solidFill>
                  <a:schemeClr val="lt1"/>
                </a:solidFill>
                <a:latin typeface="Raleway"/>
                <a:ea typeface="Raleway"/>
                <a:cs typeface="Raleway"/>
                <a:sym typeface="Raleway"/>
              </a:endParaRPr>
            </a:p>
          </p:txBody>
        </p:sp>
        <p:sp>
          <p:nvSpPr>
            <p:cNvPr id="520" name="Google Shape;520;p45"/>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LOYALTY</a:t>
              </a:r>
              <a:endParaRPr sz="1200" b="1" i="0" u="none" strike="noStrike" cap="none">
                <a:solidFill>
                  <a:schemeClr val="lt1"/>
                </a:solidFill>
                <a:latin typeface="Raleway"/>
                <a:ea typeface="Raleway"/>
                <a:cs typeface="Raleway"/>
                <a:sym typeface="Raleway"/>
              </a:endParaRPr>
            </a:p>
          </p:txBody>
        </p:sp>
        <p:sp>
          <p:nvSpPr>
            <p:cNvPr id="521" name="Google Shape;521;p45"/>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AWARENESS</a:t>
              </a:r>
              <a:endParaRPr sz="1200" b="1" i="0" u="none" strike="noStrike" cap="none">
                <a:solidFill>
                  <a:schemeClr val="lt1"/>
                </a:solidFill>
                <a:latin typeface="Raleway"/>
                <a:ea typeface="Raleway"/>
                <a:cs typeface="Raleway"/>
                <a:sym typeface="Raleway"/>
              </a:endParaRPr>
            </a:p>
          </p:txBody>
        </p:sp>
        <p:sp>
          <p:nvSpPr>
            <p:cNvPr id="522" name="Google Shape;522;p45"/>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EVALUATION</a:t>
              </a:r>
              <a:endParaRPr sz="1200" b="1" i="0" u="none" strike="noStrike" cap="none">
                <a:solidFill>
                  <a:schemeClr val="lt1"/>
                </a:solidFill>
                <a:latin typeface="Raleway"/>
                <a:ea typeface="Raleway"/>
                <a:cs typeface="Raleway"/>
                <a:sym typeface="Raleway"/>
              </a:endParaRPr>
            </a:p>
          </p:txBody>
        </p:sp>
        <p:sp>
          <p:nvSpPr>
            <p:cNvPr id="523" name="Google Shape;523;p45"/>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DISCOVERY</a:t>
              </a:r>
              <a:endParaRPr sz="1200" b="1" i="0" u="none" strike="noStrike" cap="none">
                <a:solidFill>
                  <a:schemeClr val="lt1"/>
                </a:solidFill>
                <a:latin typeface="Raleway"/>
                <a:ea typeface="Raleway"/>
                <a:cs typeface="Raleway"/>
                <a:sym typeface="Raleway"/>
              </a:endParaRPr>
            </a:p>
          </p:txBody>
        </p:sp>
        <p:sp>
          <p:nvSpPr>
            <p:cNvPr id="524" name="Google Shape;524;p45"/>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aleway"/>
                  <a:ea typeface="Raleway"/>
                  <a:cs typeface="Raleway"/>
                  <a:sym typeface="Raleway"/>
                </a:rPr>
                <a:t>INTENT</a:t>
              </a:r>
              <a:endParaRPr sz="1200" b="1" i="0" u="none" strike="noStrike" cap="none">
                <a:solidFill>
                  <a:schemeClr val="lt1"/>
                </a:solidFill>
                <a:latin typeface="Raleway"/>
                <a:ea typeface="Raleway"/>
                <a:cs typeface="Raleway"/>
                <a:sym typeface="Raleway"/>
              </a:endParaRPr>
            </a:p>
          </p:txBody>
        </p:sp>
        <p:sp>
          <p:nvSpPr>
            <p:cNvPr id="525" name="Google Shape;525;p45"/>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aleway"/>
                <a:ea typeface="Raleway"/>
                <a:cs typeface="Raleway"/>
                <a:sym typeface="Raleway"/>
              </a:endParaRPr>
            </a:p>
          </p:txBody>
        </p:sp>
      </p:grpSp>
      <p:cxnSp>
        <p:nvCxnSpPr>
          <p:cNvPr id="526" name="Google Shape;526;p45"/>
          <p:cNvCxnSpPr/>
          <p:nvPr/>
        </p:nvCxnSpPr>
        <p:spPr>
          <a:xfrm>
            <a:off x="4770259" y="2067860"/>
            <a:ext cx="921600" cy="0"/>
          </a:xfrm>
          <a:prstGeom prst="straightConnector1">
            <a:avLst/>
          </a:prstGeom>
          <a:noFill/>
          <a:ln w="9525" cap="flat" cmpd="sng">
            <a:solidFill>
              <a:schemeClr val="accent1"/>
            </a:solidFill>
            <a:prstDash val="solid"/>
            <a:round/>
            <a:headEnd type="oval" w="med" len="med"/>
            <a:tailEnd type="oval" w="med" len="med"/>
          </a:ln>
        </p:spPr>
      </p:cxnSp>
      <p:sp>
        <p:nvSpPr>
          <p:cNvPr id="527" name="Google Shape;527;p45"/>
          <p:cNvSpPr txBox="1"/>
          <p:nvPr/>
        </p:nvSpPr>
        <p:spPr>
          <a:xfrm>
            <a:off x="5745628" y="1917826"/>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Raleway"/>
                <a:ea typeface="Raleway"/>
                <a:cs typeface="Raleway"/>
                <a:sym typeface="Raleway"/>
              </a:rPr>
              <a:t>Insert your content</a:t>
            </a:r>
            <a:endParaRPr sz="1000" dirty="0">
              <a:solidFill>
                <a:schemeClr val="lt1"/>
              </a:solidFill>
              <a:latin typeface="Raleway"/>
              <a:ea typeface="Raleway"/>
              <a:cs typeface="Raleway"/>
              <a:sym typeface="Raleway"/>
            </a:endParaRPr>
          </a:p>
        </p:txBody>
      </p:sp>
      <p:cxnSp>
        <p:nvCxnSpPr>
          <p:cNvPr id="528" name="Google Shape;528;p45"/>
          <p:cNvCxnSpPr/>
          <p:nvPr/>
        </p:nvCxnSpPr>
        <p:spPr>
          <a:xfrm>
            <a:off x="4634505" y="2487852"/>
            <a:ext cx="1057500" cy="0"/>
          </a:xfrm>
          <a:prstGeom prst="straightConnector1">
            <a:avLst/>
          </a:prstGeom>
          <a:noFill/>
          <a:ln w="9525" cap="flat" cmpd="sng">
            <a:solidFill>
              <a:schemeClr val="accent2"/>
            </a:solidFill>
            <a:prstDash val="solid"/>
            <a:round/>
            <a:headEnd type="oval" w="med" len="med"/>
            <a:tailEnd type="oval" w="med" len="med"/>
          </a:ln>
        </p:spPr>
      </p:cxnSp>
      <p:sp>
        <p:nvSpPr>
          <p:cNvPr id="529" name="Google Shape;529;p45"/>
          <p:cNvSpPr txBox="1"/>
          <p:nvPr/>
        </p:nvSpPr>
        <p:spPr>
          <a:xfrm>
            <a:off x="5745628" y="2337810"/>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0" name="Google Shape;530;p45"/>
          <p:cNvCxnSpPr/>
          <p:nvPr/>
        </p:nvCxnSpPr>
        <p:spPr>
          <a:xfrm>
            <a:off x="4441589" y="2907845"/>
            <a:ext cx="1250100" cy="0"/>
          </a:xfrm>
          <a:prstGeom prst="straightConnector1">
            <a:avLst/>
          </a:prstGeom>
          <a:noFill/>
          <a:ln w="9525" cap="flat" cmpd="sng">
            <a:solidFill>
              <a:schemeClr val="accent3"/>
            </a:solidFill>
            <a:prstDash val="solid"/>
            <a:round/>
            <a:headEnd type="oval" w="med" len="med"/>
            <a:tailEnd type="oval" w="med" len="med"/>
          </a:ln>
        </p:spPr>
      </p:cxnSp>
      <p:sp>
        <p:nvSpPr>
          <p:cNvPr id="531" name="Google Shape;531;p45"/>
          <p:cNvSpPr txBox="1"/>
          <p:nvPr/>
        </p:nvSpPr>
        <p:spPr>
          <a:xfrm>
            <a:off x="5745628" y="2757794"/>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2" name="Google Shape;532;p45"/>
          <p:cNvCxnSpPr/>
          <p:nvPr/>
        </p:nvCxnSpPr>
        <p:spPr>
          <a:xfrm>
            <a:off x="4277254" y="3327816"/>
            <a:ext cx="1414500" cy="0"/>
          </a:xfrm>
          <a:prstGeom prst="straightConnector1">
            <a:avLst/>
          </a:prstGeom>
          <a:noFill/>
          <a:ln w="9525" cap="flat" cmpd="sng">
            <a:solidFill>
              <a:schemeClr val="accent4"/>
            </a:solidFill>
            <a:prstDash val="solid"/>
            <a:round/>
            <a:headEnd type="oval" w="med" len="med"/>
            <a:tailEnd type="oval" w="med" len="med"/>
          </a:ln>
        </p:spPr>
      </p:cxnSp>
      <p:sp>
        <p:nvSpPr>
          <p:cNvPr id="533" name="Google Shape;533;p45"/>
          <p:cNvSpPr txBox="1"/>
          <p:nvPr/>
        </p:nvSpPr>
        <p:spPr>
          <a:xfrm>
            <a:off x="5745628" y="3177779"/>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4" name="Google Shape;534;p45"/>
          <p:cNvCxnSpPr/>
          <p:nvPr/>
        </p:nvCxnSpPr>
        <p:spPr>
          <a:xfrm>
            <a:off x="4098618" y="3747809"/>
            <a:ext cx="1593300" cy="0"/>
          </a:xfrm>
          <a:prstGeom prst="straightConnector1">
            <a:avLst/>
          </a:prstGeom>
          <a:noFill/>
          <a:ln w="9525" cap="flat" cmpd="sng">
            <a:solidFill>
              <a:schemeClr val="accent5"/>
            </a:solidFill>
            <a:prstDash val="solid"/>
            <a:round/>
            <a:headEnd type="oval" w="med" len="med"/>
            <a:tailEnd type="oval" w="med" len="med"/>
          </a:ln>
        </p:spPr>
      </p:cxnSp>
      <p:sp>
        <p:nvSpPr>
          <p:cNvPr id="535" name="Google Shape;535;p45"/>
          <p:cNvSpPr txBox="1"/>
          <p:nvPr/>
        </p:nvSpPr>
        <p:spPr>
          <a:xfrm>
            <a:off x="5745628" y="3597763"/>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cxnSp>
        <p:nvCxnSpPr>
          <p:cNvPr id="536" name="Google Shape;536;p45"/>
          <p:cNvCxnSpPr/>
          <p:nvPr/>
        </p:nvCxnSpPr>
        <p:spPr>
          <a:xfrm>
            <a:off x="3912853" y="4167780"/>
            <a:ext cx="1771500" cy="0"/>
          </a:xfrm>
          <a:prstGeom prst="straightConnector1">
            <a:avLst/>
          </a:prstGeom>
          <a:noFill/>
          <a:ln w="9525" cap="flat" cmpd="sng">
            <a:solidFill>
              <a:schemeClr val="accent6"/>
            </a:solidFill>
            <a:prstDash val="solid"/>
            <a:round/>
            <a:headEnd type="oval" w="med" len="med"/>
            <a:tailEnd type="oval" w="med" len="med"/>
          </a:ln>
        </p:spPr>
      </p:cxnSp>
      <p:sp>
        <p:nvSpPr>
          <p:cNvPr id="537" name="Google Shape;537;p45"/>
          <p:cNvSpPr txBox="1"/>
          <p:nvPr/>
        </p:nvSpPr>
        <p:spPr>
          <a:xfrm>
            <a:off x="5745628" y="4017747"/>
            <a:ext cx="2430000" cy="300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aleway"/>
                <a:ea typeface="Raleway"/>
                <a:cs typeface="Raleway"/>
                <a:sym typeface="Raleway"/>
              </a:rPr>
              <a:t>Insert your content</a:t>
            </a:r>
            <a:endParaRPr sz="1000">
              <a:solidFill>
                <a:schemeClr val="lt1"/>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6"/>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543" name="Google Shape;543;p46"/>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544" name="Google Shape;544;p46"/>
          <p:cNvPicPr preferRelativeResize="0"/>
          <p:nvPr/>
        </p:nvPicPr>
        <p:blipFill rotWithShape="1">
          <a:blip r:embed="rId4">
            <a:alphaModFix/>
          </a:blip>
          <a:srcRect l="19633" t="9820" b="9812"/>
          <a:stretch/>
        </p:blipFill>
        <p:spPr>
          <a:xfrm>
            <a:off x="855300" y="1759975"/>
            <a:ext cx="1489200" cy="1489200"/>
          </a:xfrm>
          <a:prstGeom prst="ellipse">
            <a:avLst/>
          </a:prstGeom>
          <a:noFill/>
          <a:ln>
            <a:noFill/>
          </a:ln>
        </p:spPr>
      </p:pic>
      <p:sp>
        <p:nvSpPr>
          <p:cNvPr id="545" name="Google Shape;545;p46"/>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Imani Jackson</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46" name="Google Shape;546;p46"/>
          <p:cNvPicPr preferRelativeResize="0"/>
          <p:nvPr/>
        </p:nvPicPr>
        <p:blipFill rotWithShape="1">
          <a:blip r:embed="rId5">
            <a:alphaModFix/>
          </a:blip>
          <a:srcRect/>
          <a:stretch/>
        </p:blipFill>
        <p:spPr>
          <a:xfrm>
            <a:off x="2835025" y="1759975"/>
            <a:ext cx="1489200" cy="1489200"/>
          </a:xfrm>
          <a:prstGeom prst="ellipse">
            <a:avLst/>
          </a:prstGeom>
          <a:noFill/>
          <a:ln>
            <a:noFill/>
          </a:ln>
        </p:spPr>
      </p:pic>
      <p:sp>
        <p:nvSpPr>
          <p:cNvPr id="547" name="Google Shape;547;p46"/>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Marcos Galán</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48" name="Google Shape;548;p46"/>
          <p:cNvPicPr preferRelativeResize="0"/>
          <p:nvPr/>
        </p:nvPicPr>
        <p:blipFill rotWithShape="1">
          <a:blip r:embed="rId6">
            <a:alphaModFix/>
          </a:blip>
          <a:srcRect l="47271" t="22330" b="24940"/>
          <a:stretch/>
        </p:blipFill>
        <p:spPr>
          <a:xfrm>
            <a:off x="4814750" y="1759975"/>
            <a:ext cx="1489200" cy="1489200"/>
          </a:xfrm>
          <a:prstGeom prst="ellipse">
            <a:avLst/>
          </a:prstGeom>
          <a:noFill/>
          <a:ln>
            <a:noFill/>
          </a:ln>
        </p:spPr>
      </p:pic>
      <p:sp>
        <p:nvSpPr>
          <p:cNvPr id="549" name="Google Shape;549;p46"/>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Ixchel Valdía</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pic>
        <p:nvPicPr>
          <p:cNvPr id="550" name="Google Shape;550;p46"/>
          <p:cNvPicPr preferRelativeResize="0"/>
          <p:nvPr/>
        </p:nvPicPr>
        <p:blipFill rotWithShape="1">
          <a:blip r:embed="rId7">
            <a:alphaModFix/>
          </a:blip>
          <a:srcRect t="3926" b="29406"/>
          <a:stretch/>
        </p:blipFill>
        <p:spPr>
          <a:xfrm>
            <a:off x="6794475" y="1759975"/>
            <a:ext cx="1489200" cy="1489200"/>
          </a:xfrm>
          <a:prstGeom prst="ellipse">
            <a:avLst/>
          </a:prstGeom>
          <a:noFill/>
          <a:ln>
            <a:noFill/>
          </a:ln>
        </p:spPr>
      </p:pic>
      <p:sp>
        <p:nvSpPr>
          <p:cNvPr id="551" name="Google Shape;551;p46"/>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Nils Årud</a:t>
            </a:r>
            <a:br>
              <a:rPr lang="en">
                <a:solidFill>
                  <a:schemeClr val="lt1"/>
                </a:solidFill>
                <a:latin typeface="Raleway"/>
                <a:ea typeface="Raleway"/>
                <a:cs typeface="Raleway"/>
                <a:sym typeface="Raleway"/>
              </a:rPr>
            </a:br>
            <a:r>
              <a:rPr lang="en" sz="800">
                <a:solidFill>
                  <a:schemeClr val="lt1"/>
                </a:solidFill>
                <a:latin typeface="Raleway"/>
                <a:ea typeface="Raleway"/>
                <a:cs typeface="Raleway"/>
                <a:sym typeface="Raleway"/>
              </a:rPr>
              <a:t>JOB TITLE</a:t>
            </a:r>
            <a:endParaRPr sz="800">
              <a:solidFill>
                <a:schemeClr val="lt1"/>
              </a:solidFill>
              <a:latin typeface="Raleway"/>
              <a:ea typeface="Raleway"/>
              <a:cs typeface="Raleway"/>
              <a:sym typeface="Raleway"/>
            </a:endParaRPr>
          </a:p>
          <a:p>
            <a:pPr marL="0" lvl="0" indent="0" algn="ctr" rtl="0">
              <a:spcBef>
                <a:spcPts val="400"/>
              </a:spcBef>
              <a:spcAft>
                <a:spcPts val="0"/>
              </a:spcAft>
              <a:buNone/>
            </a:pPr>
            <a:r>
              <a:rPr lang="en" sz="900">
                <a:solidFill>
                  <a:schemeClr val="lt1"/>
                </a:solidFill>
                <a:latin typeface="Raleway"/>
                <a:ea typeface="Raleway"/>
                <a:cs typeface="Raleway"/>
                <a:sym typeface="Raleway"/>
              </a:rPr>
              <a:t>Blue is the colour of the clear sky and the deep sea</a:t>
            </a:r>
            <a:endParaRPr>
              <a:solidFill>
                <a:schemeClr val="lt1"/>
              </a:solidFill>
              <a:latin typeface="Raleway"/>
              <a:ea typeface="Raleway"/>
              <a:cs typeface="Raleway"/>
              <a:sym typeface="Raleway"/>
            </a:endParaRPr>
          </a:p>
          <a:p>
            <a:pPr marL="0" lvl="0" indent="0" algn="ctr" rtl="0">
              <a:spcBef>
                <a:spcPts val="400"/>
              </a:spcBef>
              <a:spcAft>
                <a:spcPts val="400"/>
              </a:spcAft>
              <a:buNone/>
            </a:pPr>
            <a:endParaRPr>
              <a:solidFill>
                <a:schemeClr val="lt1"/>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7"/>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sp>
        <p:nvSpPr>
          <p:cNvPr id="557" name="Google Shape;557;p47"/>
          <p:cNvSpPr/>
          <p:nvPr/>
        </p:nvSpPr>
        <p:spPr>
          <a:xfrm>
            <a:off x="467100" y="467100"/>
            <a:ext cx="8209800" cy="4209000"/>
          </a:xfrm>
          <a:prstGeom prst="rect">
            <a:avLst/>
          </a:prstGeom>
          <a:solidFill>
            <a:srgbClr val="142236">
              <a:alpha val="781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47"/>
          <p:cNvGrpSpPr/>
          <p:nvPr/>
        </p:nvGrpSpPr>
        <p:grpSpPr>
          <a:xfrm>
            <a:off x="638150" y="467111"/>
            <a:ext cx="7867750" cy="4209098"/>
            <a:chOff x="638138" y="467100"/>
            <a:chExt cx="7867750" cy="4194000"/>
          </a:xfrm>
        </p:grpSpPr>
        <p:cxnSp>
          <p:nvCxnSpPr>
            <p:cNvPr id="559" name="Google Shape;559;p47"/>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7"/>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7"/>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7"/>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7"/>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7"/>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7"/>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7"/>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7"/>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7"/>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7"/>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7"/>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7"/>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7"/>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7"/>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7"/>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7"/>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7"/>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7"/>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7"/>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7"/>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7"/>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7"/>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7"/>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7"/>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7"/>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7"/>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7"/>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7"/>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7"/>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7"/>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7"/>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7"/>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7"/>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7"/>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7"/>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47"/>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47"/>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47"/>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7"/>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7"/>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7"/>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7"/>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7"/>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7"/>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7"/>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sp>
        <p:nvSpPr>
          <p:cNvPr id="605" name="Google Shape;605;p47"/>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grpSp>
        <p:nvGrpSpPr>
          <p:cNvPr id="606" name="Google Shape;606;p47"/>
          <p:cNvGrpSpPr/>
          <p:nvPr/>
        </p:nvGrpSpPr>
        <p:grpSpPr>
          <a:xfrm>
            <a:off x="467107" y="642473"/>
            <a:ext cx="8209755" cy="3858239"/>
            <a:chOff x="467088" y="642474"/>
            <a:chExt cx="4194000" cy="3858239"/>
          </a:xfrm>
        </p:grpSpPr>
        <p:cxnSp>
          <p:nvCxnSpPr>
            <p:cNvPr id="607" name="Google Shape;607;p47"/>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7"/>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7"/>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7"/>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7"/>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7"/>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7"/>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7"/>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7"/>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7"/>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7"/>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7"/>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47"/>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47"/>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47"/>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47"/>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47"/>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47"/>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47"/>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47"/>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47"/>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47"/>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29" name="Google Shape;629;p47"/>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30" name="Google Shape;630;p47"/>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31" name="Google Shape;631;p47"/>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LOW VALUE 1</a:t>
            </a:r>
            <a:endParaRPr sz="800">
              <a:solidFill>
                <a:schemeClr val="lt1"/>
              </a:solidFill>
              <a:latin typeface="Raleway"/>
              <a:ea typeface="Raleway"/>
              <a:cs typeface="Raleway"/>
              <a:sym typeface="Raleway"/>
            </a:endParaRPr>
          </a:p>
        </p:txBody>
      </p:sp>
      <p:sp>
        <p:nvSpPr>
          <p:cNvPr id="632" name="Google Shape;632;p47"/>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HIGH VALUE 1</a:t>
            </a:r>
            <a:endParaRPr sz="800">
              <a:solidFill>
                <a:schemeClr val="lt1"/>
              </a:solidFill>
              <a:latin typeface="Raleway"/>
              <a:ea typeface="Raleway"/>
              <a:cs typeface="Raleway"/>
              <a:sym typeface="Raleway"/>
            </a:endParaRPr>
          </a:p>
        </p:txBody>
      </p:sp>
      <p:sp>
        <p:nvSpPr>
          <p:cNvPr id="633" name="Google Shape;633;p47"/>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LOW VALUE 2</a:t>
            </a:r>
            <a:endParaRPr sz="800">
              <a:solidFill>
                <a:schemeClr val="lt1"/>
              </a:solidFill>
              <a:latin typeface="Raleway"/>
              <a:ea typeface="Raleway"/>
              <a:cs typeface="Raleway"/>
              <a:sym typeface="Raleway"/>
            </a:endParaRPr>
          </a:p>
        </p:txBody>
      </p:sp>
      <p:sp>
        <p:nvSpPr>
          <p:cNvPr id="634" name="Google Shape;634;p47"/>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aleway"/>
                <a:ea typeface="Raleway"/>
                <a:cs typeface="Raleway"/>
                <a:sym typeface="Raleway"/>
              </a:rPr>
              <a:t>HIGH VALUE 2</a:t>
            </a:r>
            <a:endParaRPr sz="800">
              <a:solidFill>
                <a:schemeClr val="lt1"/>
              </a:solidFill>
              <a:latin typeface="Raleway"/>
              <a:ea typeface="Raleway"/>
              <a:cs typeface="Raleway"/>
              <a:sym typeface="Raleway"/>
            </a:endParaRPr>
          </a:p>
        </p:txBody>
      </p:sp>
      <p:sp>
        <p:nvSpPr>
          <p:cNvPr id="635" name="Google Shape;635;p47"/>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Our company</a:t>
            </a:r>
            <a:endParaRPr sz="800">
              <a:solidFill>
                <a:schemeClr val="lt1"/>
              </a:solidFill>
              <a:latin typeface="Raleway"/>
              <a:ea typeface="Raleway"/>
              <a:cs typeface="Raleway"/>
              <a:sym typeface="Raleway"/>
            </a:endParaRPr>
          </a:p>
        </p:txBody>
      </p:sp>
      <p:sp>
        <p:nvSpPr>
          <p:cNvPr id="636" name="Google Shape;636;p47"/>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7" name="Google Shape;637;p47"/>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8" name="Google Shape;638;p47"/>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39" name="Google Shape;639;p47"/>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40" name="Google Shape;640;p47"/>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
        <p:nvSpPr>
          <p:cNvPr id="641" name="Google Shape;641;p47"/>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Competitor</a:t>
            </a:r>
            <a:endParaRPr sz="800">
              <a:solidFill>
                <a:schemeClr val="lt1"/>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48"/>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647" name="Google Shape;647;p48"/>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graphicFrame>
        <p:nvGraphicFramePr>
          <p:cNvPr id="648" name="Google Shape;648;p48"/>
          <p:cNvGraphicFramePr/>
          <p:nvPr/>
        </p:nvGraphicFramePr>
        <p:xfrm>
          <a:off x="457150" y="1044850"/>
          <a:ext cx="8228400" cy="3644325"/>
        </p:xfrm>
        <a:graphic>
          <a:graphicData uri="http://schemas.openxmlformats.org/drawingml/2006/table">
            <a:tbl>
              <a:tblPr>
                <a:noFill/>
                <a:tableStyleId>{20A66879-4ED6-42EE-96D0-9E26330CBD0B}</a:tableStyleId>
              </a:tblPr>
              <a:tblGrid>
                <a:gridCol w="868600">
                  <a:extLst>
                    <a:ext uri="{9D8B030D-6E8A-4147-A177-3AD203B41FA5}">
                      <a16:colId xmlns:a16="http://schemas.microsoft.com/office/drawing/2014/main" val="20000"/>
                    </a:ext>
                  </a:extLst>
                </a:gridCol>
                <a:gridCol w="1051400">
                  <a:extLst>
                    <a:ext uri="{9D8B030D-6E8A-4147-A177-3AD203B41FA5}">
                      <a16:colId xmlns:a16="http://schemas.microsoft.com/office/drawing/2014/main" val="20001"/>
                    </a:ext>
                  </a:extLst>
                </a:gridCol>
                <a:gridCol w="1051400">
                  <a:extLst>
                    <a:ext uri="{9D8B030D-6E8A-4147-A177-3AD203B41FA5}">
                      <a16:colId xmlns:a16="http://schemas.microsoft.com/office/drawing/2014/main" val="20002"/>
                    </a:ext>
                  </a:extLst>
                </a:gridCol>
                <a:gridCol w="1051400">
                  <a:extLst>
                    <a:ext uri="{9D8B030D-6E8A-4147-A177-3AD203B41FA5}">
                      <a16:colId xmlns:a16="http://schemas.microsoft.com/office/drawing/2014/main" val="20003"/>
                    </a:ext>
                  </a:extLst>
                </a:gridCol>
                <a:gridCol w="1051400">
                  <a:extLst>
                    <a:ext uri="{9D8B030D-6E8A-4147-A177-3AD203B41FA5}">
                      <a16:colId xmlns:a16="http://schemas.microsoft.com/office/drawing/2014/main" val="20004"/>
                    </a:ext>
                  </a:extLst>
                </a:gridCol>
                <a:gridCol w="1051400">
                  <a:extLst>
                    <a:ext uri="{9D8B030D-6E8A-4147-A177-3AD203B41FA5}">
                      <a16:colId xmlns:a16="http://schemas.microsoft.com/office/drawing/2014/main" val="20005"/>
                    </a:ext>
                  </a:extLst>
                </a:gridCol>
                <a:gridCol w="1051400">
                  <a:extLst>
                    <a:ext uri="{9D8B030D-6E8A-4147-A177-3AD203B41FA5}">
                      <a16:colId xmlns:a16="http://schemas.microsoft.com/office/drawing/2014/main" val="20006"/>
                    </a:ext>
                  </a:extLst>
                </a:gridCol>
                <a:gridCol w="1051400">
                  <a:extLst>
                    <a:ext uri="{9D8B030D-6E8A-4147-A177-3AD203B41FA5}">
                      <a16:colId xmlns:a16="http://schemas.microsoft.com/office/drawing/2014/main" val="20007"/>
                    </a:ext>
                  </a:extLst>
                </a:gridCol>
              </a:tblGrid>
              <a:tr h="371825">
                <a:tc>
                  <a:txBody>
                    <a:bodyPr/>
                    <a:lstStyle/>
                    <a:p>
                      <a:pPr marL="0" lvl="0" indent="0" algn="r" rtl="0">
                        <a:spcBef>
                          <a:spcPts val="0"/>
                        </a:spcBef>
                        <a:spcAft>
                          <a:spcPts val="0"/>
                        </a:spcAft>
                        <a:buNone/>
                      </a:pP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SUNDAY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MONDAY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TUESDAY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WEDNESDAY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THURSDAY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FRIDAY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a:solidFill>
                            <a:schemeClr val="lt1"/>
                          </a:solidFill>
                          <a:latin typeface="Raleway"/>
                          <a:ea typeface="Raleway"/>
                          <a:cs typeface="Raleway"/>
                          <a:sym typeface="Raleway"/>
                        </a:rPr>
                        <a:t>SATURDAY</a:t>
                      </a:r>
                      <a:endParaRPr sz="700" b="1">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09:00 - 09:45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10:00 - 10:45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11:00 - 11:45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500">
                <a:tc>
                  <a:txBody>
                    <a:bodyPr/>
                    <a:lstStyle/>
                    <a:p>
                      <a:pPr marL="0" lvl="0" indent="0" algn="r" rtl="0">
                        <a:spcBef>
                          <a:spcPts val="0"/>
                        </a:spcBef>
                        <a:spcAft>
                          <a:spcPts val="0"/>
                        </a:spcAft>
                        <a:buNone/>
                      </a:pPr>
                      <a:r>
                        <a:rPr lang="en" sz="800">
                          <a:solidFill>
                            <a:schemeClr val="accent3"/>
                          </a:solidFill>
                          <a:latin typeface="Raleway"/>
                          <a:ea typeface="Raleway"/>
                          <a:cs typeface="Raleway"/>
                          <a:sym typeface="Raleway"/>
                        </a:rPr>
                        <a:t>12:00 - 13:15</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tc>
                  <a:txBody>
                    <a:bodyPr/>
                    <a:lstStyle/>
                    <a:p>
                      <a:pPr marL="0" lvl="0" indent="0" algn="ctr" rtl="0">
                        <a:spcBef>
                          <a:spcPts val="0"/>
                        </a:spcBef>
                        <a:spcAft>
                          <a:spcPts val="0"/>
                        </a:spcAft>
                        <a:buNone/>
                      </a:pPr>
                      <a:r>
                        <a:rPr lang="en" sz="800">
                          <a:solidFill>
                            <a:schemeClr val="accent3"/>
                          </a:solidFill>
                          <a:latin typeface="Raleway"/>
                          <a:ea typeface="Raleway"/>
                          <a:cs typeface="Raleway"/>
                          <a:sym typeface="Raleway"/>
                        </a:rPr>
                        <a:t>✔ Free time</a:t>
                      </a:r>
                      <a:endParaRPr sz="800">
                        <a:solidFill>
                          <a:schemeClr val="accent3"/>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142236">
                        <a:alpha val="53070"/>
                      </a:srgbClr>
                    </a:solidFill>
                  </a:tcPr>
                </a:tc>
                <a:extLst>
                  <a:ext uri="{0D108BD9-81ED-4DB2-BD59-A6C34878D82A}">
                    <a16:rowId xmlns:a16="http://schemas.microsoft.com/office/drawing/2014/main" val="10004"/>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13:30 - 14:15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14:30 - 15:15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67500">
                <a:tc>
                  <a:txBody>
                    <a:bodyPr/>
                    <a:lstStyle/>
                    <a:p>
                      <a:pPr marL="0" lvl="0" indent="0" algn="r" rtl="0">
                        <a:spcBef>
                          <a:spcPts val="0"/>
                        </a:spcBef>
                        <a:spcAft>
                          <a:spcPts val="0"/>
                        </a:spcAft>
                        <a:buNone/>
                      </a:pPr>
                      <a:r>
                        <a:rPr lang="en" sz="800">
                          <a:solidFill>
                            <a:schemeClr val="lt1"/>
                          </a:solidFill>
                          <a:latin typeface="Raleway"/>
                          <a:ea typeface="Raleway"/>
                          <a:cs typeface="Raleway"/>
                          <a:sym typeface="Raleway"/>
                        </a:rPr>
                        <a:t>15:30 - 16:15</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Raleway"/>
                          <a:ea typeface="Raleway"/>
                          <a:cs typeface="Raleway"/>
                          <a:sym typeface="Raleway"/>
                        </a:rPr>
                        <a:t>Task</a:t>
                      </a:r>
                      <a:endParaRPr sz="800">
                        <a:solidFill>
                          <a:schemeClr val="lt1"/>
                        </a:solidFill>
                        <a:latin typeface="Raleway"/>
                        <a:ea typeface="Raleway"/>
                        <a:cs typeface="Raleway"/>
                        <a:sym typeface="Raleway"/>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Statistical Inspiration</a:t>
            </a:r>
            <a:endParaRPr dirty="0"/>
          </a:p>
        </p:txBody>
      </p:sp>
      <p:sp>
        <p:nvSpPr>
          <p:cNvPr id="162" name="Google Shape;162;p20"/>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 2010, Cincinnati’s population had fallen to 296,943 from a peak of 503,998 in 1950.</a:t>
            </a:r>
            <a:endParaRPr dirty="0"/>
          </a:p>
          <a:p>
            <a:pPr marL="457200" lvl="0" indent="-381000" algn="l" rtl="0">
              <a:spcBef>
                <a:spcPts val="0"/>
              </a:spcBef>
              <a:spcAft>
                <a:spcPts val="0"/>
              </a:spcAft>
              <a:buSzPts val="2400"/>
              <a:buChar char="╸"/>
            </a:pPr>
            <a:r>
              <a:rPr lang="en" dirty="0"/>
              <a:t>In 2020, that trend reversed with Cincinnati growing to 309, 317</a:t>
            </a:r>
            <a:endParaRPr lang="en-US" dirty="0"/>
          </a:p>
          <a:p>
            <a:pPr marL="457200" lvl="0" indent="-381000" algn="l" rtl="0">
              <a:spcBef>
                <a:spcPts val="0"/>
              </a:spcBef>
              <a:spcAft>
                <a:spcPts val="0"/>
              </a:spcAft>
              <a:buSzPts val="2400"/>
              <a:buChar char="╸"/>
            </a:pPr>
            <a:r>
              <a:rPr lang="en-US" dirty="0"/>
              <a:t>Census Tract 265 was a main driver, </a:t>
            </a:r>
            <a:r>
              <a:rPr lang="en-US"/>
              <a:t>gaining 1,037 people</a:t>
            </a:r>
            <a:endParaRPr dirty="0"/>
          </a:p>
        </p:txBody>
      </p:sp>
      <p:sp>
        <p:nvSpPr>
          <p:cNvPr id="163" name="Google Shape;163;p2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913175" y="834175"/>
            <a:ext cx="3467100" cy="627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a:t>
            </a:r>
            <a:r>
              <a:rPr lang="en">
                <a:solidFill>
                  <a:schemeClr val="accent1"/>
                </a:solidFill>
              </a:rPr>
              <a:t>picture</a:t>
            </a:r>
            <a:r>
              <a:rPr lang="en"/>
              <a:t> is worth a thousand words</a:t>
            </a:r>
            <a:endParaRPr/>
          </a:p>
        </p:txBody>
      </p:sp>
      <p:sp>
        <p:nvSpPr>
          <p:cNvPr id="186" name="Google Shape;186;p23"/>
          <p:cNvSpPr txBox="1">
            <a:spLocks noGrp="1"/>
          </p:cNvSpPr>
          <p:nvPr>
            <p:ph type="body" idx="1"/>
          </p:nvPr>
        </p:nvSpPr>
        <p:spPr>
          <a:xfrm>
            <a:off x="913175" y="1593750"/>
            <a:ext cx="3467100" cy="278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187" name="Google Shape;187;p23"/>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188" name="Google Shape;188;p23"/>
          <p:cNvPicPr preferRelativeResize="0"/>
          <p:nvPr/>
        </p:nvPicPr>
        <p:blipFill>
          <a:blip r:embed="rId3"/>
          <a:stretch/>
        </p:blipFill>
        <p:spPr>
          <a:xfrm>
            <a:off x="4763728" y="0"/>
            <a:ext cx="4380272" cy="4706679"/>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p49"/>
          <p:cNvGrpSpPr/>
          <p:nvPr/>
        </p:nvGrpSpPr>
        <p:grpSpPr>
          <a:xfrm>
            <a:off x="348747" y="333019"/>
            <a:ext cx="342903" cy="447293"/>
            <a:chOff x="590250" y="244200"/>
            <a:chExt cx="407975" cy="532175"/>
          </a:xfrm>
        </p:grpSpPr>
        <p:sp>
          <p:nvSpPr>
            <p:cNvPr id="654" name="Google Shape;654;p4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901439" y="399041"/>
            <a:ext cx="372594" cy="310144"/>
            <a:chOff x="1247825" y="322750"/>
            <a:chExt cx="443300" cy="369000"/>
          </a:xfrm>
        </p:grpSpPr>
        <p:sp>
          <p:nvSpPr>
            <p:cNvPr id="669" name="Google Shape;669;p49"/>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1474618" y="397507"/>
            <a:ext cx="356204" cy="313212"/>
            <a:chOff x="1929775" y="320925"/>
            <a:chExt cx="423800" cy="372650"/>
          </a:xfrm>
        </p:grpSpPr>
        <p:sp>
          <p:nvSpPr>
            <p:cNvPr id="675" name="Google Shape;675;p49"/>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49"/>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9"/>
          <p:cNvGrpSpPr/>
          <p:nvPr/>
        </p:nvGrpSpPr>
        <p:grpSpPr>
          <a:xfrm>
            <a:off x="3744262" y="362185"/>
            <a:ext cx="336767" cy="383835"/>
            <a:chOff x="4630125" y="278900"/>
            <a:chExt cx="400675" cy="456675"/>
          </a:xfrm>
        </p:grpSpPr>
        <p:sp>
          <p:nvSpPr>
            <p:cNvPr id="683" name="Google Shape;683;p49"/>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9"/>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9"/>
          <p:cNvGrpSpPr/>
          <p:nvPr/>
        </p:nvGrpSpPr>
        <p:grpSpPr>
          <a:xfrm>
            <a:off x="353874" y="908741"/>
            <a:ext cx="342882" cy="418128"/>
            <a:chOff x="596350" y="929175"/>
            <a:chExt cx="407950" cy="497475"/>
          </a:xfrm>
        </p:grpSpPr>
        <p:sp>
          <p:nvSpPr>
            <p:cNvPr id="689" name="Google Shape;689;p4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9"/>
          <p:cNvGrpSpPr/>
          <p:nvPr/>
        </p:nvGrpSpPr>
        <p:grpSpPr>
          <a:xfrm>
            <a:off x="1478190" y="969656"/>
            <a:ext cx="349060" cy="298882"/>
            <a:chOff x="1934025" y="1001650"/>
            <a:chExt cx="415300" cy="355600"/>
          </a:xfrm>
        </p:grpSpPr>
        <p:sp>
          <p:nvSpPr>
            <p:cNvPr id="697" name="Google Shape;697;p4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9"/>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49"/>
          <p:cNvGrpSpPr/>
          <p:nvPr/>
        </p:nvGrpSpPr>
        <p:grpSpPr>
          <a:xfrm>
            <a:off x="4302585" y="947131"/>
            <a:ext cx="350068" cy="350573"/>
            <a:chOff x="5294400" y="974850"/>
            <a:chExt cx="416500" cy="417100"/>
          </a:xfrm>
        </p:grpSpPr>
        <p:sp>
          <p:nvSpPr>
            <p:cNvPr id="706" name="Google Shape;706;p49"/>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9"/>
          <p:cNvGrpSpPr/>
          <p:nvPr/>
        </p:nvGrpSpPr>
        <p:grpSpPr>
          <a:xfrm>
            <a:off x="4825607" y="907732"/>
            <a:ext cx="433992" cy="422729"/>
            <a:chOff x="5916675" y="927975"/>
            <a:chExt cx="516350" cy="502950"/>
          </a:xfrm>
        </p:grpSpPr>
        <p:sp>
          <p:nvSpPr>
            <p:cNvPr id="709" name="Google Shape;709;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9"/>
          <p:cNvGrpSpPr/>
          <p:nvPr/>
        </p:nvGrpSpPr>
        <p:grpSpPr>
          <a:xfrm>
            <a:off x="327251" y="1557145"/>
            <a:ext cx="391001" cy="264085"/>
            <a:chOff x="564675" y="1700625"/>
            <a:chExt cx="465200" cy="314200"/>
          </a:xfrm>
        </p:grpSpPr>
        <p:sp>
          <p:nvSpPr>
            <p:cNvPr id="712" name="Google Shape;712;p49"/>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9"/>
          <p:cNvGrpSpPr/>
          <p:nvPr/>
        </p:nvGrpSpPr>
        <p:grpSpPr>
          <a:xfrm>
            <a:off x="892235" y="1492657"/>
            <a:ext cx="391001" cy="382827"/>
            <a:chOff x="1236875" y="1623900"/>
            <a:chExt cx="465200" cy="455475"/>
          </a:xfrm>
        </p:grpSpPr>
        <p:sp>
          <p:nvSpPr>
            <p:cNvPr id="716" name="Google Shape;716;p4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9"/>
          <p:cNvGrpSpPr/>
          <p:nvPr/>
        </p:nvGrpSpPr>
        <p:grpSpPr>
          <a:xfrm>
            <a:off x="1469490" y="1500852"/>
            <a:ext cx="366458" cy="366437"/>
            <a:chOff x="1923675" y="1633650"/>
            <a:chExt cx="436000" cy="435975"/>
          </a:xfrm>
        </p:grpSpPr>
        <p:sp>
          <p:nvSpPr>
            <p:cNvPr id="724" name="Google Shape;724;p4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9"/>
          <p:cNvGrpSpPr/>
          <p:nvPr/>
        </p:nvGrpSpPr>
        <p:grpSpPr>
          <a:xfrm>
            <a:off x="2032941" y="1499318"/>
            <a:ext cx="369505" cy="369505"/>
            <a:chOff x="2594050" y="1631825"/>
            <a:chExt cx="439625" cy="439625"/>
          </a:xfrm>
        </p:grpSpPr>
        <p:sp>
          <p:nvSpPr>
            <p:cNvPr id="731" name="Google Shape;731;p4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9"/>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49"/>
          <p:cNvGrpSpPr/>
          <p:nvPr/>
        </p:nvGrpSpPr>
        <p:grpSpPr>
          <a:xfrm>
            <a:off x="3197706" y="1471687"/>
            <a:ext cx="299911" cy="424768"/>
            <a:chOff x="3979850" y="1598950"/>
            <a:chExt cx="356825" cy="505375"/>
          </a:xfrm>
        </p:grpSpPr>
        <p:sp>
          <p:nvSpPr>
            <p:cNvPr id="737" name="Google Shape;737;p4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9"/>
          <p:cNvGrpSpPr/>
          <p:nvPr/>
        </p:nvGrpSpPr>
        <p:grpSpPr>
          <a:xfrm>
            <a:off x="3715096" y="1562776"/>
            <a:ext cx="395098" cy="242589"/>
            <a:chOff x="4595425" y="1707325"/>
            <a:chExt cx="470075" cy="288625"/>
          </a:xfrm>
        </p:grpSpPr>
        <p:sp>
          <p:nvSpPr>
            <p:cNvPr id="740" name="Google Shape;740;p4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9"/>
          <p:cNvGrpSpPr/>
          <p:nvPr/>
        </p:nvGrpSpPr>
        <p:grpSpPr>
          <a:xfrm>
            <a:off x="4299013" y="1503416"/>
            <a:ext cx="357234" cy="361310"/>
            <a:chOff x="5290150" y="1636700"/>
            <a:chExt cx="425025" cy="429875"/>
          </a:xfrm>
        </p:grpSpPr>
        <p:sp>
          <p:nvSpPr>
            <p:cNvPr id="746" name="Google Shape;746;p49"/>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9"/>
          <p:cNvGrpSpPr/>
          <p:nvPr/>
        </p:nvGrpSpPr>
        <p:grpSpPr>
          <a:xfrm>
            <a:off x="4862967" y="1492657"/>
            <a:ext cx="359272" cy="376691"/>
            <a:chOff x="5961125" y="1623900"/>
            <a:chExt cx="427450" cy="448175"/>
          </a:xfrm>
        </p:grpSpPr>
        <p:sp>
          <p:nvSpPr>
            <p:cNvPr id="749" name="Google Shape;749;p4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5415659" y="1502386"/>
            <a:ext cx="383835" cy="363369"/>
            <a:chOff x="6618700" y="1635475"/>
            <a:chExt cx="456675" cy="432325"/>
          </a:xfrm>
        </p:grpSpPr>
        <p:sp>
          <p:nvSpPr>
            <p:cNvPr id="757" name="Google Shape;757;p49"/>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49"/>
          <p:cNvGrpSpPr/>
          <p:nvPr/>
        </p:nvGrpSpPr>
        <p:grpSpPr>
          <a:xfrm>
            <a:off x="370747" y="2085798"/>
            <a:ext cx="304009" cy="326513"/>
            <a:chOff x="616425" y="2329600"/>
            <a:chExt cx="361700" cy="388475"/>
          </a:xfrm>
        </p:grpSpPr>
        <p:sp>
          <p:nvSpPr>
            <p:cNvPr id="763" name="Google Shape;763;p49"/>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9"/>
          <p:cNvGrpSpPr/>
          <p:nvPr/>
        </p:nvGrpSpPr>
        <p:grpSpPr>
          <a:xfrm>
            <a:off x="927557" y="2088866"/>
            <a:ext cx="320378" cy="320378"/>
            <a:chOff x="1278900" y="2333250"/>
            <a:chExt cx="381175" cy="381175"/>
          </a:xfrm>
        </p:grpSpPr>
        <p:sp>
          <p:nvSpPr>
            <p:cNvPr id="772" name="Google Shape;772;p4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9"/>
          <p:cNvGrpSpPr/>
          <p:nvPr/>
        </p:nvGrpSpPr>
        <p:grpSpPr>
          <a:xfrm>
            <a:off x="1492520" y="2088866"/>
            <a:ext cx="320399" cy="320378"/>
            <a:chOff x="1951075" y="2333250"/>
            <a:chExt cx="381200" cy="381175"/>
          </a:xfrm>
        </p:grpSpPr>
        <p:sp>
          <p:nvSpPr>
            <p:cNvPr id="777" name="Google Shape;777;p4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9"/>
          <p:cNvGrpSpPr/>
          <p:nvPr/>
        </p:nvGrpSpPr>
        <p:grpSpPr>
          <a:xfrm>
            <a:off x="2057504" y="2088866"/>
            <a:ext cx="320378" cy="320378"/>
            <a:chOff x="2623275" y="2333250"/>
            <a:chExt cx="381175" cy="381175"/>
          </a:xfrm>
        </p:grpSpPr>
        <p:sp>
          <p:nvSpPr>
            <p:cNvPr id="782" name="Google Shape;782;p49"/>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9"/>
          <p:cNvGrpSpPr/>
          <p:nvPr/>
        </p:nvGrpSpPr>
        <p:grpSpPr>
          <a:xfrm>
            <a:off x="2697209" y="2033603"/>
            <a:ext cx="170937" cy="426827"/>
            <a:chOff x="3384375" y="2267500"/>
            <a:chExt cx="203375" cy="507825"/>
          </a:xfrm>
        </p:grpSpPr>
        <p:sp>
          <p:nvSpPr>
            <p:cNvPr id="787" name="Google Shape;787;p49"/>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9"/>
          <p:cNvGrpSpPr/>
          <p:nvPr/>
        </p:nvGrpSpPr>
        <p:grpSpPr>
          <a:xfrm>
            <a:off x="3842516" y="2087836"/>
            <a:ext cx="140237" cy="318339"/>
            <a:chOff x="4747025" y="2332025"/>
            <a:chExt cx="166850" cy="378750"/>
          </a:xfrm>
        </p:grpSpPr>
        <p:sp>
          <p:nvSpPr>
            <p:cNvPr id="790" name="Google Shape;790;p49"/>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9"/>
          <p:cNvGrpSpPr/>
          <p:nvPr/>
        </p:nvGrpSpPr>
        <p:grpSpPr>
          <a:xfrm>
            <a:off x="3274990" y="2035641"/>
            <a:ext cx="145343" cy="422729"/>
            <a:chOff x="4071800" y="2269925"/>
            <a:chExt cx="172925" cy="502950"/>
          </a:xfrm>
        </p:grpSpPr>
        <p:sp>
          <p:nvSpPr>
            <p:cNvPr id="793" name="Google Shape;793;p49"/>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9"/>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49"/>
          <p:cNvGrpSpPr/>
          <p:nvPr/>
        </p:nvGrpSpPr>
        <p:grpSpPr>
          <a:xfrm>
            <a:off x="4872696" y="2086302"/>
            <a:ext cx="345971" cy="325505"/>
            <a:chOff x="5972700" y="2330200"/>
            <a:chExt cx="411625" cy="387275"/>
          </a:xfrm>
        </p:grpSpPr>
        <p:sp>
          <p:nvSpPr>
            <p:cNvPr id="797" name="Google Shape;797;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9"/>
          <p:cNvGrpSpPr/>
          <p:nvPr/>
        </p:nvGrpSpPr>
        <p:grpSpPr>
          <a:xfrm>
            <a:off x="467993" y="2614431"/>
            <a:ext cx="109538" cy="399195"/>
            <a:chOff x="732125" y="2958550"/>
            <a:chExt cx="130325" cy="474950"/>
          </a:xfrm>
        </p:grpSpPr>
        <p:sp>
          <p:nvSpPr>
            <p:cNvPr id="800" name="Google Shape;800;p49"/>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49"/>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49"/>
          <p:cNvGrpSpPr/>
          <p:nvPr/>
        </p:nvGrpSpPr>
        <p:grpSpPr>
          <a:xfrm>
            <a:off x="2023737" y="2627227"/>
            <a:ext cx="387933" cy="367467"/>
            <a:chOff x="2583100" y="2973775"/>
            <a:chExt cx="461550" cy="437200"/>
          </a:xfrm>
        </p:grpSpPr>
        <p:sp>
          <p:nvSpPr>
            <p:cNvPr id="811" name="Google Shape;811;p4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9"/>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9"/>
          <p:cNvGrpSpPr/>
          <p:nvPr/>
        </p:nvGrpSpPr>
        <p:grpSpPr>
          <a:xfrm>
            <a:off x="4263186" y="2655384"/>
            <a:ext cx="435022" cy="323445"/>
            <a:chOff x="5247525" y="3007275"/>
            <a:chExt cx="517575" cy="384825"/>
          </a:xfrm>
        </p:grpSpPr>
        <p:sp>
          <p:nvSpPr>
            <p:cNvPr id="815" name="Google Shape;815;p4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9"/>
          <p:cNvGrpSpPr/>
          <p:nvPr/>
        </p:nvGrpSpPr>
        <p:grpSpPr>
          <a:xfrm>
            <a:off x="3174172" y="2636956"/>
            <a:ext cx="342882" cy="350068"/>
            <a:chOff x="3951850" y="2985350"/>
            <a:chExt cx="407950" cy="416500"/>
          </a:xfrm>
        </p:grpSpPr>
        <p:sp>
          <p:nvSpPr>
            <p:cNvPr id="818" name="Google Shape;818;p4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9"/>
          <p:cNvGrpSpPr/>
          <p:nvPr/>
        </p:nvGrpSpPr>
        <p:grpSpPr>
          <a:xfrm>
            <a:off x="330844" y="3226504"/>
            <a:ext cx="397136" cy="305017"/>
            <a:chOff x="568950" y="3686775"/>
            <a:chExt cx="472500" cy="362900"/>
          </a:xfrm>
        </p:grpSpPr>
        <p:sp>
          <p:nvSpPr>
            <p:cNvPr id="823" name="Google Shape;823;p49"/>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49"/>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9"/>
          <p:cNvGrpSpPr/>
          <p:nvPr/>
        </p:nvGrpSpPr>
        <p:grpSpPr>
          <a:xfrm>
            <a:off x="898896" y="3252097"/>
            <a:ext cx="377700" cy="253852"/>
            <a:chOff x="1244800" y="3717225"/>
            <a:chExt cx="449375" cy="302025"/>
          </a:xfrm>
        </p:grpSpPr>
        <p:sp>
          <p:nvSpPr>
            <p:cNvPr id="828" name="Google Shape;828;p49"/>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1468986" y="3232639"/>
            <a:ext cx="367467" cy="287115"/>
            <a:chOff x="1923075" y="3694075"/>
            <a:chExt cx="437200" cy="341600"/>
          </a:xfrm>
        </p:grpSpPr>
        <p:sp>
          <p:nvSpPr>
            <p:cNvPr id="835" name="Google Shape;835;p49"/>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9"/>
          <p:cNvGrpSpPr/>
          <p:nvPr/>
        </p:nvGrpSpPr>
        <p:grpSpPr>
          <a:xfrm>
            <a:off x="2037542" y="3228038"/>
            <a:ext cx="360301" cy="295814"/>
            <a:chOff x="2599525" y="3688600"/>
            <a:chExt cx="428675" cy="351950"/>
          </a:xfrm>
        </p:grpSpPr>
        <p:sp>
          <p:nvSpPr>
            <p:cNvPr id="845" name="Google Shape;845;p49"/>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9"/>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9"/>
          <p:cNvGrpSpPr/>
          <p:nvPr/>
        </p:nvGrpSpPr>
        <p:grpSpPr>
          <a:xfrm>
            <a:off x="2619925" y="3207571"/>
            <a:ext cx="333700" cy="329077"/>
            <a:chOff x="3292425" y="3664250"/>
            <a:chExt cx="397025" cy="391525"/>
          </a:xfrm>
        </p:grpSpPr>
        <p:sp>
          <p:nvSpPr>
            <p:cNvPr id="849" name="Google Shape;849;p4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9"/>
          <p:cNvGrpSpPr/>
          <p:nvPr/>
        </p:nvGrpSpPr>
        <p:grpSpPr>
          <a:xfrm>
            <a:off x="3157782" y="3250038"/>
            <a:ext cx="369526" cy="268183"/>
            <a:chOff x="3932350" y="3714775"/>
            <a:chExt cx="439650" cy="319075"/>
          </a:xfrm>
        </p:grpSpPr>
        <p:sp>
          <p:nvSpPr>
            <p:cNvPr id="853" name="Google Shape;853;p4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9"/>
          <p:cNvGrpSpPr/>
          <p:nvPr/>
        </p:nvGrpSpPr>
        <p:grpSpPr>
          <a:xfrm>
            <a:off x="3722766" y="3250038"/>
            <a:ext cx="369505" cy="268183"/>
            <a:chOff x="4604550" y="3714775"/>
            <a:chExt cx="439625" cy="319075"/>
          </a:xfrm>
        </p:grpSpPr>
        <p:sp>
          <p:nvSpPr>
            <p:cNvPr id="859" name="Google Shape;859;p4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4301051" y="3222406"/>
            <a:ext cx="353136" cy="313738"/>
            <a:chOff x="5292575" y="3681900"/>
            <a:chExt cx="420150" cy="373275"/>
          </a:xfrm>
        </p:grpSpPr>
        <p:sp>
          <p:nvSpPr>
            <p:cNvPr id="862" name="Google Shape;862;p4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9"/>
          <p:cNvGrpSpPr/>
          <p:nvPr/>
        </p:nvGrpSpPr>
        <p:grpSpPr>
          <a:xfrm>
            <a:off x="4846073" y="3182482"/>
            <a:ext cx="393060" cy="393060"/>
            <a:chOff x="5941025" y="3634400"/>
            <a:chExt cx="467650" cy="467650"/>
          </a:xfrm>
        </p:grpSpPr>
        <p:sp>
          <p:nvSpPr>
            <p:cNvPr id="870" name="Google Shape;870;p49"/>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5436146" y="3207571"/>
            <a:ext cx="342882" cy="342903"/>
            <a:chOff x="6643075" y="3664250"/>
            <a:chExt cx="407950" cy="407975"/>
          </a:xfrm>
        </p:grpSpPr>
        <p:sp>
          <p:nvSpPr>
            <p:cNvPr id="877" name="Google Shape;877;p4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9"/>
          <p:cNvGrpSpPr/>
          <p:nvPr/>
        </p:nvGrpSpPr>
        <p:grpSpPr>
          <a:xfrm>
            <a:off x="336980" y="3758225"/>
            <a:ext cx="371564" cy="371543"/>
            <a:chOff x="576250" y="4319400"/>
            <a:chExt cx="442075" cy="442050"/>
          </a:xfrm>
        </p:grpSpPr>
        <p:sp>
          <p:nvSpPr>
            <p:cNvPr id="880" name="Google Shape;880;p4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9"/>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49"/>
          <p:cNvGrpSpPr/>
          <p:nvPr/>
        </p:nvGrpSpPr>
        <p:grpSpPr>
          <a:xfrm>
            <a:off x="4280585" y="3777157"/>
            <a:ext cx="394068" cy="325505"/>
            <a:chOff x="5268225" y="4341925"/>
            <a:chExt cx="468850" cy="387275"/>
          </a:xfrm>
        </p:grpSpPr>
        <p:sp>
          <p:nvSpPr>
            <p:cNvPr id="889" name="Google Shape;889;p49"/>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865531" y="3766924"/>
            <a:ext cx="354145" cy="354145"/>
            <a:chOff x="5964175" y="4329750"/>
            <a:chExt cx="421350" cy="421350"/>
          </a:xfrm>
        </p:grpSpPr>
        <p:sp>
          <p:nvSpPr>
            <p:cNvPr id="898" name="Google Shape;898;p4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9"/>
          <p:cNvGrpSpPr/>
          <p:nvPr/>
        </p:nvGrpSpPr>
        <p:grpSpPr>
          <a:xfrm>
            <a:off x="901439" y="4331908"/>
            <a:ext cx="372594" cy="360301"/>
            <a:chOff x="1247825" y="5001950"/>
            <a:chExt cx="443300" cy="428675"/>
          </a:xfrm>
        </p:grpSpPr>
        <p:sp>
          <p:nvSpPr>
            <p:cNvPr id="901" name="Google Shape;901;p49"/>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1499685" y="4313985"/>
            <a:ext cx="306068" cy="389992"/>
            <a:chOff x="1959600" y="4980625"/>
            <a:chExt cx="364150" cy="464000"/>
          </a:xfrm>
        </p:grpSpPr>
        <p:sp>
          <p:nvSpPr>
            <p:cNvPr id="908" name="Google Shape;908;p49"/>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9"/>
          <p:cNvGrpSpPr/>
          <p:nvPr/>
        </p:nvGrpSpPr>
        <p:grpSpPr>
          <a:xfrm>
            <a:off x="2042165" y="4328840"/>
            <a:ext cx="351077" cy="360806"/>
            <a:chOff x="2605025" y="4998300"/>
            <a:chExt cx="417700" cy="429275"/>
          </a:xfrm>
        </p:grpSpPr>
        <p:sp>
          <p:nvSpPr>
            <p:cNvPr id="916" name="Google Shape;916;p49"/>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9"/>
          <p:cNvGrpSpPr/>
          <p:nvPr/>
        </p:nvGrpSpPr>
        <p:grpSpPr>
          <a:xfrm>
            <a:off x="2572857" y="4331908"/>
            <a:ext cx="419662" cy="349543"/>
            <a:chOff x="3236425" y="5001950"/>
            <a:chExt cx="499300" cy="415875"/>
          </a:xfrm>
        </p:grpSpPr>
        <p:sp>
          <p:nvSpPr>
            <p:cNvPr id="920" name="Google Shape;920;p49"/>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9"/>
          <p:cNvGrpSpPr/>
          <p:nvPr/>
        </p:nvGrpSpPr>
        <p:grpSpPr>
          <a:xfrm>
            <a:off x="3187977" y="4313985"/>
            <a:ext cx="319369" cy="380263"/>
            <a:chOff x="3968275" y="4980625"/>
            <a:chExt cx="379975" cy="452425"/>
          </a:xfrm>
        </p:grpSpPr>
        <p:sp>
          <p:nvSpPr>
            <p:cNvPr id="927" name="Google Shape;927;p49"/>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9"/>
          <p:cNvGrpSpPr/>
          <p:nvPr/>
        </p:nvGrpSpPr>
        <p:grpSpPr>
          <a:xfrm>
            <a:off x="4843510" y="4398938"/>
            <a:ext cx="404323" cy="220085"/>
            <a:chOff x="5937975" y="5081700"/>
            <a:chExt cx="481050" cy="261850"/>
          </a:xfrm>
        </p:grpSpPr>
        <p:sp>
          <p:nvSpPr>
            <p:cNvPr id="931" name="Google Shape;931;p49"/>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9"/>
          <p:cNvGrpSpPr/>
          <p:nvPr/>
        </p:nvGrpSpPr>
        <p:grpSpPr>
          <a:xfrm>
            <a:off x="5461718" y="4356472"/>
            <a:ext cx="290183" cy="333678"/>
            <a:chOff x="6673500" y="5031175"/>
            <a:chExt cx="345250" cy="397000"/>
          </a:xfrm>
        </p:grpSpPr>
        <p:sp>
          <p:nvSpPr>
            <p:cNvPr id="935" name="Google Shape;935;p49"/>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9"/>
          <p:cNvGrpSpPr/>
          <p:nvPr/>
        </p:nvGrpSpPr>
        <p:grpSpPr>
          <a:xfrm>
            <a:off x="3153705" y="381117"/>
            <a:ext cx="387933" cy="345971"/>
            <a:chOff x="3927500" y="301425"/>
            <a:chExt cx="461550" cy="411625"/>
          </a:xfrm>
        </p:grpSpPr>
        <p:sp>
          <p:nvSpPr>
            <p:cNvPr id="941" name="Google Shape;941;p49"/>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9"/>
          <p:cNvGrpSpPr/>
          <p:nvPr/>
        </p:nvGrpSpPr>
        <p:grpSpPr>
          <a:xfrm>
            <a:off x="5441252" y="387778"/>
            <a:ext cx="332670" cy="332670"/>
            <a:chOff x="6649150" y="309350"/>
            <a:chExt cx="395800" cy="395800"/>
          </a:xfrm>
        </p:grpSpPr>
        <p:sp>
          <p:nvSpPr>
            <p:cNvPr id="969" name="Google Shape;969;p4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9"/>
          <p:cNvGrpSpPr/>
          <p:nvPr/>
        </p:nvGrpSpPr>
        <p:grpSpPr>
          <a:xfrm>
            <a:off x="4873705" y="395448"/>
            <a:ext cx="337797" cy="319873"/>
            <a:chOff x="5973900" y="318475"/>
            <a:chExt cx="401900" cy="380575"/>
          </a:xfrm>
        </p:grpSpPr>
        <p:sp>
          <p:nvSpPr>
            <p:cNvPr id="993" name="Google Shape;993;p4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9"/>
          <p:cNvGrpSpPr/>
          <p:nvPr/>
        </p:nvGrpSpPr>
        <p:grpSpPr>
          <a:xfrm>
            <a:off x="918858" y="908741"/>
            <a:ext cx="342882" cy="418128"/>
            <a:chOff x="1268550" y="929175"/>
            <a:chExt cx="407950" cy="497475"/>
          </a:xfrm>
        </p:grpSpPr>
        <p:sp>
          <p:nvSpPr>
            <p:cNvPr id="1008" name="Google Shape;1008;p4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9"/>
          <p:cNvGrpSpPr/>
          <p:nvPr/>
        </p:nvGrpSpPr>
        <p:grpSpPr>
          <a:xfrm>
            <a:off x="5404922" y="924605"/>
            <a:ext cx="405331" cy="388962"/>
            <a:chOff x="6605925" y="948050"/>
            <a:chExt cx="482250" cy="462775"/>
          </a:xfrm>
        </p:grpSpPr>
        <p:sp>
          <p:nvSpPr>
            <p:cNvPr id="1012" name="Google Shape;1012;p49"/>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9"/>
          <p:cNvGrpSpPr/>
          <p:nvPr/>
        </p:nvGrpSpPr>
        <p:grpSpPr>
          <a:xfrm>
            <a:off x="5499604" y="2076574"/>
            <a:ext cx="215966" cy="342399"/>
            <a:chOff x="6718575" y="2318625"/>
            <a:chExt cx="256950" cy="407375"/>
          </a:xfrm>
        </p:grpSpPr>
        <p:sp>
          <p:nvSpPr>
            <p:cNvPr id="1019" name="Google Shape;1019;p4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9"/>
          <p:cNvGrpSpPr/>
          <p:nvPr/>
        </p:nvGrpSpPr>
        <p:grpSpPr>
          <a:xfrm>
            <a:off x="2600993" y="2703482"/>
            <a:ext cx="363369" cy="221115"/>
            <a:chOff x="3269900" y="3064500"/>
            <a:chExt cx="432325" cy="263075"/>
          </a:xfrm>
        </p:grpSpPr>
        <p:sp>
          <p:nvSpPr>
            <p:cNvPr id="1028" name="Google Shape;1028;p4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49"/>
          <p:cNvGrpSpPr/>
          <p:nvPr/>
        </p:nvGrpSpPr>
        <p:grpSpPr>
          <a:xfrm>
            <a:off x="5475019" y="2635926"/>
            <a:ext cx="265115" cy="372594"/>
            <a:chOff x="6689325" y="2984125"/>
            <a:chExt cx="315425" cy="443300"/>
          </a:xfrm>
        </p:grpSpPr>
        <p:sp>
          <p:nvSpPr>
            <p:cNvPr id="1032" name="Google Shape;1032;p49"/>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9"/>
          <p:cNvGrpSpPr/>
          <p:nvPr/>
        </p:nvGrpSpPr>
        <p:grpSpPr>
          <a:xfrm>
            <a:off x="1523745" y="3730594"/>
            <a:ext cx="256416" cy="414535"/>
            <a:chOff x="1988225" y="4286525"/>
            <a:chExt cx="305075" cy="493200"/>
          </a:xfrm>
        </p:grpSpPr>
        <p:sp>
          <p:nvSpPr>
            <p:cNvPr id="1038" name="Google Shape;1038;p49"/>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2067737" y="3759759"/>
            <a:ext cx="309640" cy="392030"/>
            <a:chOff x="2635450" y="4321225"/>
            <a:chExt cx="368400" cy="466425"/>
          </a:xfrm>
        </p:grpSpPr>
        <p:sp>
          <p:nvSpPr>
            <p:cNvPr id="1046" name="Google Shape;1046;p4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9"/>
          <p:cNvGrpSpPr/>
          <p:nvPr/>
        </p:nvGrpSpPr>
        <p:grpSpPr>
          <a:xfrm>
            <a:off x="5436146" y="3750030"/>
            <a:ext cx="342882" cy="383835"/>
            <a:chOff x="6643075" y="4309650"/>
            <a:chExt cx="407950" cy="456675"/>
          </a:xfrm>
        </p:grpSpPr>
        <p:sp>
          <p:nvSpPr>
            <p:cNvPr id="1053" name="Google Shape;1053;p49"/>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9"/>
          <p:cNvGrpSpPr/>
          <p:nvPr/>
        </p:nvGrpSpPr>
        <p:grpSpPr>
          <a:xfrm>
            <a:off x="4251419" y="4291984"/>
            <a:ext cx="452420" cy="433992"/>
            <a:chOff x="5233525" y="4954450"/>
            <a:chExt cx="538275" cy="516350"/>
          </a:xfrm>
        </p:grpSpPr>
        <p:sp>
          <p:nvSpPr>
            <p:cNvPr id="1063" name="Google Shape;1063;p4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9"/>
          <p:cNvGrpSpPr/>
          <p:nvPr/>
        </p:nvGrpSpPr>
        <p:grpSpPr>
          <a:xfrm>
            <a:off x="3682338" y="4299654"/>
            <a:ext cx="460615" cy="418653"/>
            <a:chOff x="4556450" y="4963575"/>
            <a:chExt cx="548025" cy="498100"/>
          </a:xfrm>
        </p:grpSpPr>
        <p:sp>
          <p:nvSpPr>
            <p:cNvPr id="1075" name="Google Shape;1075;p4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299620" y="4390239"/>
            <a:ext cx="445255" cy="246182"/>
            <a:chOff x="531800" y="5071350"/>
            <a:chExt cx="529750" cy="292900"/>
          </a:xfrm>
        </p:grpSpPr>
        <p:sp>
          <p:nvSpPr>
            <p:cNvPr id="1081" name="Google Shape;1081;p49"/>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9"/>
          <p:cNvGrpSpPr/>
          <p:nvPr/>
        </p:nvGrpSpPr>
        <p:grpSpPr>
          <a:xfrm>
            <a:off x="7243894" y="1803400"/>
            <a:ext cx="433992" cy="422729"/>
            <a:chOff x="5916675" y="927975"/>
            <a:chExt cx="516350" cy="502950"/>
          </a:xfrm>
        </p:grpSpPr>
        <p:sp>
          <p:nvSpPr>
            <p:cNvPr id="1089" name="Google Shape;1089;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49"/>
          <p:cNvGrpSpPr/>
          <p:nvPr/>
        </p:nvGrpSpPr>
        <p:grpSpPr>
          <a:xfrm>
            <a:off x="6359914" y="2509302"/>
            <a:ext cx="1079481" cy="1051467"/>
            <a:chOff x="5916675" y="927975"/>
            <a:chExt cx="516350" cy="502950"/>
          </a:xfrm>
        </p:grpSpPr>
        <p:sp>
          <p:nvSpPr>
            <p:cNvPr id="1092" name="Google Shape;1092;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6360057" y="1803400"/>
            <a:ext cx="433992" cy="422729"/>
            <a:chOff x="5916675" y="927975"/>
            <a:chExt cx="516350" cy="502950"/>
          </a:xfrm>
        </p:grpSpPr>
        <p:sp>
          <p:nvSpPr>
            <p:cNvPr id="1095" name="Google Shape;1095;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49"/>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1101" name="Google Shape;1101;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dk1"/>
                </a:solidFill>
              </a:rPr>
              <a:t>SlidesCarnival icons are editable shapes. </a:t>
            </a:r>
            <a:br>
              <a:rPr lang="en" sz="900">
                <a:solidFill>
                  <a:schemeClr val="dk1"/>
                </a:solidFill>
              </a:rPr>
            </a:br>
            <a:br>
              <a:rPr lang="en" sz="900">
                <a:solidFill>
                  <a:schemeClr val="dk1"/>
                </a:solidFill>
              </a:rPr>
            </a:br>
            <a:r>
              <a:rPr lang="en" sz="900">
                <a:solidFill>
                  <a:schemeClr val="dk1"/>
                </a:solidFill>
              </a:rPr>
              <a:t>This means that you can:</a:t>
            </a:r>
            <a:endParaRPr sz="900">
              <a:solidFill>
                <a:schemeClr val="dk1"/>
              </a:solidFill>
            </a:endParaRPr>
          </a:p>
          <a:p>
            <a:pPr marL="457200" lvl="0" indent="-285750" algn="l" rtl="0">
              <a:spcBef>
                <a:spcPts val="600"/>
              </a:spcBef>
              <a:spcAft>
                <a:spcPts val="0"/>
              </a:spcAft>
              <a:buClr>
                <a:schemeClr val="dk1"/>
              </a:buClr>
              <a:buSzPts val="900"/>
              <a:buChar char="╸"/>
            </a:pPr>
            <a:r>
              <a:rPr lang="en" sz="900">
                <a:solidFill>
                  <a:schemeClr val="dk1"/>
                </a:solidFill>
              </a:rPr>
              <a:t>Resize them without losing quality.</a:t>
            </a:r>
            <a:endParaRPr sz="900">
              <a:solidFill>
                <a:schemeClr val="dk1"/>
              </a:solidFill>
            </a:endParaRPr>
          </a:p>
          <a:p>
            <a:pPr marL="457200" lvl="0" indent="-285750" algn="l" rtl="0">
              <a:spcBef>
                <a:spcPts val="0"/>
              </a:spcBef>
              <a:spcAft>
                <a:spcPts val="0"/>
              </a:spcAft>
              <a:buClr>
                <a:schemeClr val="dk1"/>
              </a:buClr>
              <a:buSzPts val="900"/>
              <a:buChar char="╸"/>
            </a:pPr>
            <a:r>
              <a:rPr lang="en" sz="900">
                <a:solidFill>
                  <a:schemeClr val="dk1"/>
                </a:solidFill>
              </a:rPr>
              <a:t>Change fill color and opacity.</a:t>
            </a:r>
            <a:endParaRPr sz="900">
              <a:solidFill>
                <a:schemeClr val="dk1"/>
              </a:solidFill>
            </a:endParaRPr>
          </a:p>
          <a:p>
            <a:pPr marL="457200" lvl="0" indent="-285750" algn="l" rtl="0">
              <a:spcBef>
                <a:spcPts val="0"/>
              </a:spcBef>
              <a:spcAft>
                <a:spcPts val="0"/>
              </a:spcAft>
              <a:buClr>
                <a:schemeClr val="dk1"/>
              </a:buClr>
              <a:buSzPts val="900"/>
              <a:buChar char="╸"/>
            </a:pPr>
            <a:r>
              <a:rPr lang="en" sz="900">
                <a:solidFill>
                  <a:schemeClr val="dk1"/>
                </a:solidFill>
              </a:rPr>
              <a:t>Change line color, width and style.</a:t>
            </a:r>
            <a:endParaRPr sz="900">
              <a:solidFill>
                <a:schemeClr val="dk1"/>
              </a:solidFill>
            </a:endParaRPr>
          </a:p>
          <a:p>
            <a:pPr marL="0" lvl="0" indent="0" algn="l" rtl="0">
              <a:spcBef>
                <a:spcPts val="600"/>
              </a:spcBef>
              <a:spcAft>
                <a:spcPts val="0"/>
              </a:spcAft>
              <a:buNone/>
            </a:pPr>
            <a:r>
              <a:rPr lang="en" sz="900">
                <a:solidFill>
                  <a:schemeClr val="dk1"/>
                </a:solidFill>
              </a:rPr>
              <a:t>Isn’t that nice? :)</a:t>
            </a:r>
            <a:br>
              <a:rPr lang="en" sz="900">
                <a:solidFill>
                  <a:schemeClr val="dk1"/>
                </a:solidFill>
              </a:rPr>
            </a:br>
            <a:br>
              <a:rPr lang="en" sz="900">
                <a:solidFill>
                  <a:schemeClr val="dk1"/>
                </a:solidFill>
              </a:rPr>
            </a:br>
            <a:r>
              <a:rPr lang="en" sz="900">
                <a:solidFill>
                  <a:schemeClr val="dk1"/>
                </a:solidFill>
              </a:rPr>
              <a:t>Examples:</a:t>
            </a:r>
            <a:br>
              <a:rPr lang="en" sz="900">
                <a:solidFill>
                  <a:schemeClr val="dk1"/>
                </a:solidFill>
              </a:rPr>
            </a:br>
            <a:endParaRPr sz="900">
              <a:solidFill>
                <a:schemeClr val="dk1"/>
              </a:solidFill>
            </a:endParaRPr>
          </a:p>
        </p:txBody>
      </p:sp>
      <p:sp>
        <p:nvSpPr>
          <p:cNvPr id="1102" name="Google Shape;1102;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pSp>
        <p:nvGrpSpPr>
          <p:cNvPr id="1107" name="Google Shape;1107;p50"/>
          <p:cNvGrpSpPr/>
          <p:nvPr/>
        </p:nvGrpSpPr>
        <p:grpSpPr>
          <a:xfrm>
            <a:off x="3058888" y="1550127"/>
            <a:ext cx="445718" cy="445753"/>
            <a:chOff x="3706812" y="1035050"/>
            <a:chExt cx="4792662" cy="4787899"/>
          </a:xfrm>
        </p:grpSpPr>
        <p:sp>
          <p:nvSpPr>
            <p:cNvPr id="1108" name="Google Shape;1108;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4" name="Google Shape;1114;p50"/>
          <p:cNvGrpSpPr/>
          <p:nvPr/>
        </p:nvGrpSpPr>
        <p:grpSpPr>
          <a:xfrm>
            <a:off x="1779393" y="1550157"/>
            <a:ext cx="443331" cy="445437"/>
            <a:chOff x="1400175" y="1220787"/>
            <a:chExt cx="4473575" cy="4476750"/>
          </a:xfrm>
        </p:grpSpPr>
        <p:sp>
          <p:nvSpPr>
            <p:cNvPr id="1115" name="Google Shape;1115;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9" name="Google Shape;1119;p50"/>
          <p:cNvGrpSpPr/>
          <p:nvPr/>
        </p:nvGrpSpPr>
        <p:grpSpPr>
          <a:xfrm>
            <a:off x="1138046" y="1550171"/>
            <a:ext cx="446045" cy="445465"/>
            <a:chOff x="1649412" y="927100"/>
            <a:chExt cx="5011737" cy="5016500"/>
          </a:xfrm>
        </p:grpSpPr>
        <p:sp>
          <p:nvSpPr>
            <p:cNvPr id="1120" name="Google Shape;1120;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2" name="Google Shape;1122;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3" name="Google Shape;1123;p50"/>
          <p:cNvGrpSpPr/>
          <p:nvPr/>
        </p:nvGrpSpPr>
        <p:grpSpPr>
          <a:xfrm>
            <a:off x="2418397" y="1550424"/>
            <a:ext cx="444870" cy="445286"/>
            <a:chOff x="1301750" y="920750"/>
            <a:chExt cx="5095875" cy="5100637"/>
          </a:xfrm>
        </p:grpSpPr>
        <p:sp>
          <p:nvSpPr>
            <p:cNvPr id="1124" name="Google Shape;1124;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9" name="Google Shape;1129;p50"/>
          <p:cNvGrpSpPr/>
          <p:nvPr/>
        </p:nvGrpSpPr>
        <p:grpSpPr>
          <a:xfrm>
            <a:off x="4341570" y="1550333"/>
            <a:ext cx="445621" cy="445591"/>
            <a:chOff x="5732756" y="2682276"/>
            <a:chExt cx="719905" cy="719856"/>
          </a:xfrm>
        </p:grpSpPr>
        <p:sp>
          <p:nvSpPr>
            <p:cNvPr id="1130" name="Google Shape;1130;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50"/>
          <p:cNvGrpSpPr/>
          <p:nvPr/>
        </p:nvGrpSpPr>
        <p:grpSpPr>
          <a:xfrm>
            <a:off x="4982887" y="1550327"/>
            <a:ext cx="445627" cy="445604"/>
            <a:chOff x="6768809" y="2682265"/>
            <a:chExt cx="719915" cy="719877"/>
          </a:xfrm>
        </p:grpSpPr>
        <p:sp>
          <p:nvSpPr>
            <p:cNvPr id="1134" name="Google Shape;1134;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50"/>
          <p:cNvGrpSpPr/>
          <p:nvPr/>
        </p:nvGrpSpPr>
        <p:grpSpPr>
          <a:xfrm>
            <a:off x="5624209" y="1550356"/>
            <a:ext cx="445753" cy="445545"/>
            <a:chOff x="7804870" y="2682313"/>
            <a:chExt cx="720118" cy="719782"/>
          </a:xfrm>
        </p:grpSpPr>
        <p:sp>
          <p:nvSpPr>
            <p:cNvPr id="1139" name="Google Shape;1139;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4" name="Google Shape;1144;p50"/>
          <p:cNvGrpSpPr/>
          <p:nvPr/>
        </p:nvGrpSpPr>
        <p:grpSpPr>
          <a:xfrm>
            <a:off x="6265657" y="1550125"/>
            <a:ext cx="446293" cy="446006"/>
            <a:chOff x="8841135" y="2681940"/>
            <a:chExt cx="720990" cy="720527"/>
          </a:xfrm>
        </p:grpSpPr>
        <p:sp>
          <p:nvSpPr>
            <p:cNvPr id="1145" name="Google Shape;1145;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1" name="Google Shape;1151;p50"/>
          <p:cNvGrpSpPr/>
          <p:nvPr/>
        </p:nvGrpSpPr>
        <p:grpSpPr>
          <a:xfrm>
            <a:off x="3699655" y="1550057"/>
            <a:ext cx="445260" cy="445260"/>
            <a:chOff x="4103687" y="1439862"/>
            <a:chExt cx="3986212" cy="3986211"/>
          </a:xfrm>
        </p:grpSpPr>
        <p:sp>
          <p:nvSpPr>
            <p:cNvPr id="1152" name="Google Shape;1152;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50"/>
          <p:cNvGrpSpPr/>
          <p:nvPr/>
        </p:nvGrpSpPr>
        <p:grpSpPr>
          <a:xfrm>
            <a:off x="6907645" y="1550361"/>
            <a:ext cx="445803" cy="445535"/>
            <a:chOff x="9878272" y="2682320"/>
            <a:chExt cx="720199" cy="719767"/>
          </a:xfrm>
        </p:grpSpPr>
        <p:sp>
          <p:nvSpPr>
            <p:cNvPr id="1155" name="Google Shape;1155;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8" name="Google Shape;1158;p50"/>
          <p:cNvGrpSpPr/>
          <p:nvPr/>
        </p:nvGrpSpPr>
        <p:grpSpPr>
          <a:xfrm>
            <a:off x="7549143" y="1550278"/>
            <a:ext cx="445700" cy="445701"/>
            <a:chOff x="10914618" y="2682187"/>
            <a:chExt cx="720033" cy="720033"/>
          </a:xfrm>
        </p:grpSpPr>
        <p:sp>
          <p:nvSpPr>
            <p:cNvPr id="1159" name="Google Shape;1159;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5" name="Google Shape;1165;p50"/>
          <p:cNvGrpSpPr/>
          <p:nvPr/>
        </p:nvGrpSpPr>
        <p:grpSpPr>
          <a:xfrm>
            <a:off x="1772664" y="843057"/>
            <a:ext cx="361521" cy="445816"/>
            <a:chOff x="1582665" y="1011072"/>
            <a:chExt cx="584040" cy="720220"/>
          </a:xfrm>
        </p:grpSpPr>
        <p:sp>
          <p:nvSpPr>
            <p:cNvPr id="1166" name="Google Shape;1166;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1" name="Google Shape;1171;p50"/>
          <p:cNvGrpSpPr/>
          <p:nvPr/>
        </p:nvGrpSpPr>
        <p:grpSpPr>
          <a:xfrm>
            <a:off x="2374048" y="843078"/>
            <a:ext cx="379481" cy="445796"/>
            <a:chOff x="2554206" y="1011105"/>
            <a:chExt cx="613055" cy="720187"/>
          </a:xfrm>
        </p:grpSpPr>
        <p:sp>
          <p:nvSpPr>
            <p:cNvPr id="1172" name="Google Shape;1172;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5" name="Google Shape;1175;p50"/>
          <p:cNvGrpSpPr/>
          <p:nvPr/>
        </p:nvGrpSpPr>
        <p:grpSpPr>
          <a:xfrm>
            <a:off x="6922223" y="797418"/>
            <a:ext cx="460705" cy="491455"/>
            <a:chOff x="9901824" y="937343"/>
            <a:chExt cx="744273" cy="793950"/>
          </a:xfrm>
        </p:grpSpPr>
        <p:grpSp>
          <p:nvGrpSpPr>
            <p:cNvPr id="1176" name="Google Shape;1176;p50"/>
            <p:cNvGrpSpPr/>
            <p:nvPr/>
          </p:nvGrpSpPr>
          <p:grpSpPr>
            <a:xfrm>
              <a:off x="9901824" y="937343"/>
              <a:ext cx="744273" cy="793950"/>
              <a:chOff x="9901824" y="937343"/>
              <a:chExt cx="744273" cy="793950"/>
            </a:xfrm>
          </p:grpSpPr>
          <p:sp>
            <p:nvSpPr>
              <p:cNvPr id="1177" name="Google Shape;1177;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87" name="Google Shape;1187;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50"/>
          <p:cNvGrpSpPr/>
          <p:nvPr/>
        </p:nvGrpSpPr>
        <p:grpSpPr>
          <a:xfrm>
            <a:off x="2993392" y="843244"/>
            <a:ext cx="369868" cy="445629"/>
            <a:chOff x="3554761" y="1011374"/>
            <a:chExt cx="597525" cy="719918"/>
          </a:xfrm>
        </p:grpSpPr>
        <p:sp>
          <p:nvSpPr>
            <p:cNvPr id="1194" name="Google Shape;1194;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8" name="Google Shape;1198;p50"/>
          <p:cNvGrpSpPr/>
          <p:nvPr/>
        </p:nvGrpSpPr>
        <p:grpSpPr>
          <a:xfrm>
            <a:off x="3603122" y="843032"/>
            <a:ext cx="370755" cy="445841"/>
            <a:chOff x="4539787" y="1011032"/>
            <a:chExt cx="598958" cy="720261"/>
          </a:xfrm>
        </p:grpSpPr>
        <p:sp>
          <p:nvSpPr>
            <p:cNvPr id="1199" name="Google Shape;1199;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50"/>
          <p:cNvGrpSpPr/>
          <p:nvPr/>
        </p:nvGrpSpPr>
        <p:grpSpPr>
          <a:xfrm>
            <a:off x="4213740" y="843140"/>
            <a:ext cx="366917" cy="445733"/>
            <a:chOff x="5526246" y="1011207"/>
            <a:chExt cx="592758" cy="720086"/>
          </a:xfrm>
        </p:grpSpPr>
        <p:sp>
          <p:nvSpPr>
            <p:cNvPr id="1205" name="Google Shape;1205;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1" name="Google Shape;1211;p50"/>
          <p:cNvGrpSpPr/>
          <p:nvPr/>
        </p:nvGrpSpPr>
        <p:grpSpPr>
          <a:xfrm>
            <a:off x="1168508" y="843134"/>
            <a:ext cx="364294" cy="445740"/>
            <a:chOff x="606645" y="1011196"/>
            <a:chExt cx="588520" cy="720096"/>
          </a:xfrm>
        </p:grpSpPr>
        <p:sp>
          <p:nvSpPr>
            <p:cNvPr id="1212" name="Google Shape;1212;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6" name="Google Shape;1216;p50"/>
          <p:cNvGrpSpPr/>
          <p:nvPr/>
        </p:nvGrpSpPr>
        <p:grpSpPr>
          <a:xfrm>
            <a:off x="7622791" y="843111"/>
            <a:ext cx="298405" cy="445762"/>
            <a:chOff x="11033597" y="1011159"/>
            <a:chExt cx="482075" cy="720133"/>
          </a:xfrm>
        </p:grpSpPr>
        <p:sp>
          <p:nvSpPr>
            <p:cNvPr id="1217" name="Google Shape;1217;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8" name="Google Shape;1218;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9" name="Google Shape;1219;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20" name="Google Shape;1220;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21" name="Google Shape;1221;p50"/>
          <p:cNvGrpSpPr/>
          <p:nvPr/>
        </p:nvGrpSpPr>
        <p:grpSpPr>
          <a:xfrm>
            <a:off x="6221656" y="797418"/>
            <a:ext cx="460705" cy="491455"/>
            <a:chOff x="8770051" y="937343"/>
            <a:chExt cx="744273" cy="793950"/>
          </a:xfrm>
        </p:grpSpPr>
        <p:sp>
          <p:nvSpPr>
            <p:cNvPr id="1222" name="Google Shape;1222;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27" name="Google Shape;1227;p50"/>
            <p:cNvGrpSpPr/>
            <p:nvPr/>
          </p:nvGrpSpPr>
          <p:grpSpPr>
            <a:xfrm>
              <a:off x="8770051" y="937343"/>
              <a:ext cx="744273" cy="793950"/>
              <a:chOff x="6565437" y="1588001"/>
              <a:chExt cx="744273" cy="793950"/>
            </a:xfrm>
          </p:grpSpPr>
          <p:sp>
            <p:nvSpPr>
              <p:cNvPr id="1228" name="Google Shape;1228;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38" name="Google Shape;1238;p50"/>
          <p:cNvGrpSpPr/>
          <p:nvPr/>
        </p:nvGrpSpPr>
        <p:grpSpPr>
          <a:xfrm>
            <a:off x="4820520" y="797418"/>
            <a:ext cx="460705" cy="491455"/>
            <a:chOff x="6506504" y="937343"/>
            <a:chExt cx="744273" cy="793950"/>
          </a:xfrm>
        </p:grpSpPr>
        <p:sp>
          <p:nvSpPr>
            <p:cNvPr id="1239" name="Google Shape;1239;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1" name="Google Shape;1241;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2" name="Google Shape;1242;p50"/>
            <p:cNvGrpSpPr/>
            <p:nvPr/>
          </p:nvGrpSpPr>
          <p:grpSpPr>
            <a:xfrm>
              <a:off x="6506504" y="937343"/>
              <a:ext cx="744273" cy="793950"/>
              <a:chOff x="6565437" y="1588001"/>
              <a:chExt cx="744273" cy="793950"/>
            </a:xfrm>
          </p:grpSpPr>
          <p:sp>
            <p:nvSpPr>
              <p:cNvPr id="1243" name="Google Shape;1243;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3" name="Google Shape;1253;p50"/>
          <p:cNvGrpSpPr/>
          <p:nvPr/>
        </p:nvGrpSpPr>
        <p:grpSpPr>
          <a:xfrm>
            <a:off x="5521088" y="797418"/>
            <a:ext cx="460705" cy="491455"/>
            <a:chOff x="7638277" y="937343"/>
            <a:chExt cx="744273" cy="793950"/>
          </a:xfrm>
        </p:grpSpPr>
        <p:sp>
          <p:nvSpPr>
            <p:cNvPr id="1254" name="Google Shape;1254;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5" name="Google Shape;1255;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6" name="Google Shape;1256;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7" name="Google Shape;1257;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8" name="Google Shape;1258;p50"/>
            <p:cNvGrpSpPr/>
            <p:nvPr/>
          </p:nvGrpSpPr>
          <p:grpSpPr>
            <a:xfrm>
              <a:off x="7638277" y="937343"/>
              <a:ext cx="744273" cy="793950"/>
              <a:chOff x="6565437" y="1588001"/>
              <a:chExt cx="744273" cy="793950"/>
            </a:xfrm>
          </p:grpSpPr>
          <p:sp>
            <p:nvSpPr>
              <p:cNvPr id="1259" name="Google Shape;1259;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69" name="Google Shape;1269;p50"/>
          <p:cNvGrpSpPr/>
          <p:nvPr/>
        </p:nvGrpSpPr>
        <p:grpSpPr>
          <a:xfrm>
            <a:off x="3061198" y="2986973"/>
            <a:ext cx="445779" cy="400764"/>
            <a:chOff x="3778727" y="4460423"/>
            <a:chExt cx="720160" cy="647438"/>
          </a:xfrm>
        </p:grpSpPr>
        <p:sp>
          <p:nvSpPr>
            <p:cNvPr id="1270" name="Google Shape;1270;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50"/>
          <p:cNvGrpSpPr/>
          <p:nvPr/>
        </p:nvGrpSpPr>
        <p:grpSpPr>
          <a:xfrm>
            <a:off x="1138083" y="2972048"/>
            <a:ext cx="445680" cy="430613"/>
            <a:chOff x="557494" y="4436312"/>
            <a:chExt cx="720000" cy="695660"/>
          </a:xfrm>
        </p:grpSpPr>
        <p:sp>
          <p:nvSpPr>
            <p:cNvPr id="1278" name="Google Shape;1278;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50"/>
          <p:cNvGrpSpPr/>
          <p:nvPr/>
        </p:nvGrpSpPr>
        <p:grpSpPr>
          <a:xfrm>
            <a:off x="4343305" y="2964459"/>
            <a:ext cx="445833" cy="445792"/>
            <a:chOff x="5926265" y="4424051"/>
            <a:chExt cx="720246" cy="720181"/>
          </a:xfrm>
        </p:grpSpPr>
        <p:sp>
          <p:nvSpPr>
            <p:cNvPr id="1283" name="Google Shape;1283;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7" name="Google Shape;1287;p50"/>
          <p:cNvGrpSpPr/>
          <p:nvPr/>
        </p:nvGrpSpPr>
        <p:grpSpPr>
          <a:xfrm>
            <a:off x="1779066" y="2984013"/>
            <a:ext cx="445680" cy="406684"/>
            <a:chOff x="1631150" y="4455641"/>
            <a:chExt cx="720000" cy="657002"/>
          </a:xfrm>
        </p:grpSpPr>
        <p:sp>
          <p:nvSpPr>
            <p:cNvPr id="1288" name="Google Shape;1288;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3" name="Google Shape;1293;p50"/>
          <p:cNvGrpSpPr/>
          <p:nvPr/>
        </p:nvGrpSpPr>
        <p:grpSpPr>
          <a:xfrm>
            <a:off x="2420095" y="2983429"/>
            <a:ext cx="445680" cy="407853"/>
            <a:chOff x="2704878" y="4454697"/>
            <a:chExt cx="720000" cy="658889"/>
          </a:xfrm>
        </p:grpSpPr>
        <p:sp>
          <p:nvSpPr>
            <p:cNvPr id="1294" name="Google Shape;1294;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0" name="Google Shape;1300;p50"/>
          <p:cNvGrpSpPr/>
          <p:nvPr/>
        </p:nvGrpSpPr>
        <p:grpSpPr>
          <a:xfrm>
            <a:off x="3702366" y="2985387"/>
            <a:ext cx="445549" cy="403935"/>
            <a:chOff x="4852681" y="4457861"/>
            <a:chExt cx="719788" cy="652561"/>
          </a:xfrm>
        </p:grpSpPr>
        <p:sp>
          <p:nvSpPr>
            <p:cNvPr id="1301" name="Google Shape;1301;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4" name="Google Shape;1304;p50"/>
          <p:cNvGrpSpPr/>
          <p:nvPr/>
        </p:nvGrpSpPr>
        <p:grpSpPr>
          <a:xfrm>
            <a:off x="4984527" y="2975824"/>
            <a:ext cx="445818" cy="423063"/>
            <a:chOff x="7000306" y="4442411"/>
            <a:chExt cx="720224" cy="683463"/>
          </a:xfrm>
        </p:grpSpPr>
        <p:sp>
          <p:nvSpPr>
            <p:cNvPr id="1305" name="Google Shape;1305;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6" name="Google Shape;1306;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7" name="Google Shape;1307;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8" name="Google Shape;1308;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9" name="Google Shape;1309;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0" name="Google Shape;1310;p50"/>
          <p:cNvGrpSpPr/>
          <p:nvPr/>
        </p:nvGrpSpPr>
        <p:grpSpPr>
          <a:xfrm>
            <a:off x="5625735" y="2973621"/>
            <a:ext cx="445779" cy="427468"/>
            <a:chOff x="8074325" y="4438852"/>
            <a:chExt cx="720160" cy="690579"/>
          </a:xfrm>
        </p:grpSpPr>
        <p:sp>
          <p:nvSpPr>
            <p:cNvPr id="1311" name="Google Shape;1311;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2" name="Google Shape;1312;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3" name="Google Shape;1313;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4" name="Google Shape;1314;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5" name="Google Shape;1315;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6" name="Google Shape;1316;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7" name="Google Shape;1317;p50"/>
          <p:cNvGrpSpPr/>
          <p:nvPr/>
        </p:nvGrpSpPr>
        <p:grpSpPr>
          <a:xfrm>
            <a:off x="6908080" y="2987570"/>
            <a:ext cx="445629" cy="399565"/>
            <a:chOff x="9878975" y="4425243"/>
            <a:chExt cx="719918" cy="645502"/>
          </a:xfrm>
        </p:grpSpPr>
        <p:sp>
          <p:nvSpPr>
            <p:cNvPr id="1318" name="Google Shape;1318;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50"/>
          <p:cNvGrpSpPr/>
          <p:nvPr/>
        </p:nvGrpSpPr>
        <p:grpSpPr>
          <a:xfrm>
            <a:off x="7549097" y="2976371"/>
            <a:ext cx="445785" cy="421964"/>
            <a:chOff x="10914544" y="4407150"/>
            <a:chExt cx="720170" cy="681687"/>
          </a:xfrm>
        </p:grpSpPr>
        <p:sp>
          <p:nvSpPr>
            <p:cNvPr id="1322" name="Google Shape;1322;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50"/>
          <p:cNvGrpSpPr/>
          <p:nvPr/>
        </p:nvGrpSpPr>
        <p:grpSpPr>
          <a:xfrm>
            <a:off x="6266887" y="2984485"/>
            <a:ext cx="445805" cy="405735"/>
            <a:chOff x="8843122" y="4420259"/>
            <a:chExt cx="720202" cy="655469"/>
          </a:xfrm>
        </p:grpSpPr>
        <p:sp>
          <p:nvSpPr>
            <p:cNvPr id="1327" name="Google Shape;1327;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3" name="Google Shape;1333;p50"/>
          <p:cNvGrpSpPr/>
          <p:nvPr/>
        </p:nvGrpSpPr>
        <p:grpSpPr>
          <a:xfrm>
            <a:off x="3069757" y="2283047"/>
            <a:ext cx="445812" cy="394518"/>
            <a:chOff x="1510757" y="3225422"/>
            <a:chExt cx="720214" cy="637347"/>
          </a:xfrm>
        </p:grpSpPr>
        <p:sp>
          <p:nvSpPr>
            <p:cNvPr id="1334" name="Google Shape;1334;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1" name="Google Shape;1341;p50"/>
          <p:cNvGrpSpPr/>
          <p:nvPr/>
        </p:nvGrpSpPr>
        <p:grpSpPr>
          <a:xfrm>
            <a:off x="3761148" y="2300567"/>
            <a:ext cx="445767" cy="359478"/>
            <a:chOff x="2595501" y="3253725"/>
            <a:chExt cx="720141" cy="580739"/>
          </a:xfrm>
        </p:grpSpPr>
        <p:sp>
          <p:nvSpPr>
            <p:cNvPr id="1342" name="Google Shape;1342;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50"/>
          <p:cNvGrpSpPr/>
          <p:nvPr/>
        </p:nvGrpSpPr>
        <p:grpSpPr>
          <a:xfrm>
            <a:off x="5143819" y="2257535"/>
            <a:ext cx="443879" cy="445541"/>
            <a:chOff x="4764809" y="3184208"/>
            <a:chExt cx="717090" cy="719775"/>
          </a:xfrm>
        </p:grpSpPr>
        <p:sp>
          <p:nvSpPr>
            <p:cNvPr id="1347" name="Google Shape;1347;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50"/>
          <p:cNvGrpSpPr/>
          <p:nvPr/>
        </p:nvGrpSpPr>
        <p:grpSpPr>
          <a:xfrm>
            <a:off x="4452495" y="2286500"/>
            <a:ext cx="445746" cy="387612"/>
            <a:chOff x="3680173" y="3231000"/>
            <a:chExt cx="720106" cy="626190"/>
          </a:xfrm>
        </p:grpSpPr>
        <p:sp>
          <p:nvSpPr>
            <p:cNvPr id="1351" name="Google Shape;1351;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4" name="Google Shape;1354;p50"/>
          <p:cNvGrpSpPr/>
          <p:nvPr/>
        </p:nvGrpSpPr>
        <p:grpSpPr>
          <a:xfrm>
            <a:off x="6524582" y="2257496"/>
            <a:ext cx="443283" cy="445620"/>
            <a:chOff x="6931035" y="3184144"/>
            <a:chExt cx="716128" cy="719903"/>
          </a:xfrm>
        </p:grpSpPr>
        <p:sp>
          <p:nvSpPr>
            <p:cNvPr id="1355" name="Google Shape;1355;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50"/>
          <p:cNvGrpSpPr/>
          <p:nvPr/>
        </p:nvGrpSpPr>
        <p:grpSpPr>
          <a:xfrm>
            <a:off x="5833276" y="2257448"/>
            <a:ext cx="445727" cy="445714"/>
            <a:chOff x="5846429" y="3184067"/>
            <a:chExt cx="720076" cy="720055"/>
          </a:xfrm>
        </p:grpSpPr>
        <p:sp>
          <p:nvSpPr>
            <p:cNvPr id="1360" name="Google Shape;1360;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4" name="Google Shape;1364;p50"/>
          <p:cNvGrpSpPr/>
          <p:nvPr/>
        </p:nvGrpSpPr>
        <p:grpSpPr>
          <a:xfrm>
            <a:off x="2520481" y="2257393"/>
            <a:ext cx="303698" cy="445825"/>
            <a:chOff x="655600" y="3183978"/>
            <a:chExt cx="490627" cy="720234"/>
          </a:xfrm>
        </p:grpSpPr>
        <p:sp>
          <p:nvSpPr>
            <p:cNvPr id="1365" name="Google Shape;1365;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0" name="Google Shape;1370;p50"/>
          <p:cNvGrpSpPr/>
          <p:nvPr/>
        </p:nvGrpSpPr>
        <p:grpSpPr>
          <a:xfrm>
            <a:off x="7213443" y="2257509"/>
            <a:ext cx="189785" cy="445592"/>
            <a:chOff x="8011692" y="3184166"/>
            <a:chExt cx="306600" cy="719859"/>
          </a:xfrm>
        </p:grpSpPr>
        <p:sp>
          <p:nvSpPr>
            <p:cNvPr id="1371" name="Google Shape;1371;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4" name="Google Shape;1374;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5" name="Google Shape;1375;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6" name="Google Shape;1376;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7" name="Google Shape;1377;p50"/>
          <p:cNvGrpSpPr/>
          <p:nvPr/>
        </p:nvGrpSpPr>
        <p:grpSpPr>
          <a:xfrm>
            <a:off x="7648230" y="2257259"/>
            <a:ext cx="246199" cy="445516"/>
            <a:chOff x="4556125" y="630237"/>
            <a:chExt cx="3081338" cy="5568950"/>
          </a:xfrm>
        </p:grpSpPr>
        <p:sp>
          <p:nvSpPr>
            <p:cNvPr id="1378" name="Google Shape;1378;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9" name="Google Shape;1379;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0" name="Google Shape;1380;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1" name="Google Shape;1381;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2" name="Google Shape;1382;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3" name="Google Shape;1383;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4" name="Google Shape;1384;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5" name="Google Shape;1385;p50"/>
          <p:cNvGrpSpPr/>
          <p:nvPr/>
        </p:nvGrpSpPr>
        <p:grpSpPr>
          <a:xfrm>
            <a:off x="1829253" y="2257459"/>
            <a:ext cx="445768" cy="445697"/>
            <a:chOff x="1674084" y="3214987"/>
            <a:chExt cx="720142" cy="720027"/>
          </a:xfrm>
        </p:grpSpPr>
        <p:sp>
          <p:nvSpPr>
            <p:cNvPr id="1386" name="Google Shape;1386;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8" name="Google Shape;1398;p50"/>
          <p:cNvGrpSpPr/>
          <p:nvPr/>
        </p:nvGrpSpPr>
        <p:grpSpPr>
          <a:xfrm>
            <a:off x="1138094" y="2257421"/>
            <a:ext cx="445578" cy="445773"/>
            <a:chOff x="557511" y="3214925"/>
            <a:chExt cx="719836" cy="720150"/>
          </a:xfrm>
        </p:grpSpPr>
        <p:sp>
          <p:nvSpPr>
            <p:cNvPr id="1399" name="Google Shape;1399;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50"/>
          <p:cNvGrpSpPr/>
          <p:nvPr/>
        </p:nvGrpSpPr>
        <p:grpSpPr>
          <a:xfrm>
            <a:off x="1081977" y="3693756"/>
            <a:ext cx="445905" cy="400522"/>
            <a:chOff x="1147762" y="1131887"/>
            <a:chExt cx="5137150" cy="4619626"/>
          </a:xfrm>
        </p:grpSpPr>
        <p:sp>
          <p:nvSpPr>
            <p:cNvPr id="1404" name="Google Shape;1404;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7" name="Google Shape;1407;p50"/>
          <p:cNvGrpSpPr/>
          <p:nvPr/>
        </p:nvGrpSpPr>
        <p:grpSpPr>
          <a:xfrm>
            <a:off x="1879306" y="3687410"/>
            <a:ext cx="445901" cy="413282"/>
            <a:chOff x="1570037" y="1341437"/>
            <a:chExt cx="4943475" cy="4576762"/>
          </a:xfrm>
        </p:grpSpPr>
        <p:sp>
          <p:nvSpPr>
            <p:cNvPr id="1408" name="Google Shape;1408;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9" name="Google Shape;1409;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0" name="Google Shape;1410;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1" name="Google Shape;1411;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2" name="Google Shape;1412;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13" name="Google Shape;1413;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14" name="Google Shape;1414;p50"/>
          <p:cNvGrpSpPr/>
          <p:nvPr/>
        </p:nvGrpSpPr>
        <p:grpSpPr>
          <a:xfrm>
            <a:off x="4364629" y="3671511"/>
            <a:ext cx="441332" cy="445721"/>
            <a:chOff x="5770007" y="5489899"/>
            <a:chExt cx="712976" cy="720067"/>
          </a:xfrm>
        </p:grpSpPr>
        <p:sp>
          <p:nvSpPr>
            <p:cNvPr id="1415" name="Google Shape;1415;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50"/>
          <p:cNvGrpSpPr/>
          <p:nvPr/>
        </p:nvGrpSpPr>
        <p:grpSpPr>
          <a:xfrm>
            <a:off x="5157420" y="3693981"/>
            <a:ext cx="445651" cy="400824"/>
            <a:chOff x="7050768" y="5526199"/>
            <a:chExt cx="719953" cy="647534"/>
          </a:xfrm>
        </p:grpSpPr>
        <p:sp>
          <p:nvSpPr>
            <p:cNvPr id="1424" name="Google Shape;1424;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6" name="Google Shape;1436;p50"/>
          <p:cNvGrpSpPr/>
          <p:nvPr/>
        </p:nvGrpSpPr>
        <p:grpSpPr>
          <a:xfrm>
            <a:off x="6751936" y="3694051"/>
            <a:ext cx="445681" cy="400651"/>
            <a:chOff x="9626723" y="5526313"/>
            <a:chExt cx="720002" cy="647256"/>
          </a:xfrm>
        </p:grpSpPr>
        <p:sp>
          <p:nvSpPr>
            <p:cNvPr id="1437" name="Google Shape;1437;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9" name="Google Shape;1449;p50"/>
          <p:cNvGrpSpPr/>
          <p:nvPr/>
        </p:nvGrpSpPr>
        <p:grpSpPr>
          <a:xfrm>
            <a:off x="7549176" y="3671488"/>
            <a:ext cx="445582" cy="445743"/>
            <a:chOff x="10914672" y="5489861"/>
            <a:chExt cx="719842" cy="720102"/>
          </a:xfrm>
        </p:grpSpPr>
        <p:sp>
          <p:nvSpPr>
            <p:cNvPr id="1450" name="Google Shape;1450;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2" name="Google Shape;1462;p50"/>
          <p:cNvGrpSpPr/>
          <p:nvPr/>
        </p:nvGrpSpPr>
        <p:grpSpPr>
          <a:xfrm>
            <a:off x="5954636" y="3681752"/>
            <a:ext cx="445821" cy="425246"/>
            <a:chOff x="8338678" y="5506443"/>
            <a:chExt cx="720227" cy="686988"/>
          </a:xfrm>
        </p:grpSpPr>
        <p:sp>
          <p:nvSpPr>
            <p:cNvPr id="1463" name="Google Shape;1463;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9" name="Google Shape;1469;p50"/>
          <p:cNvGrpSpPr/>
          <p:nvPr/>
        </p:nvGrpSpPr>
        <p:grpSpPr>
          <a:xfrm>
            <a:off x="2676293" y="3736342"/>
            <a:ext cx="1336824" cy="316035"/>
            <a:chOff x="3042485" y="5594633"/>
            <a:chExt cx="2159652" cy="510557"/>
          </a:xfrm>
        </p:grpSpPr>
        <p:sp>
          <p:nvSpPr>
            <p:cNvPr id="1470" name="Google Shape;1470;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50"/>
          <p:cNvGrpSpPr/>
          <p:nvPr/>
        </p:nvGrpSpPr>
        <p:grpSpPr>
          <a:xfrm>
            <a:off x="1879183" y="4379878"/>
            <a:ext cx="445738" cy="442950"/>
            <a:chOff x="1442627" y="5710929"/>
            <a:chExt cx="594318" cy="590600"/>
          </a:xfrm>
        </p:grpSpPr>
        <p:sp>
          <p:nvSpPr>
            <p:cNvPr id="1486" name="Google Shape;1486;p5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5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5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1" name="Google Shape;1491;p50"/>
          <p:cNvGrpSpPr/>
          <p:nvPr/>
        </p:nvGrpSpPr>
        <p:grpSpPr>
          <a:xfrm>
            <a:off x="6788033" y="4378458"/>
            <a:ext cx="373053" cy="445791"/>
            <a:chOff x="8095060" y="5664590"/>
            <a:chExt cx="497404" cy="594389"/>
          </a:xfrm>
        </p:grpSpPr>
        <p:grpSp>
          <p:nvGrpSpPr>
            <p:cNvPr id="1492" name="Google Shape;1492;p50"/>
            <p:cNvGrpSpPr/>
            <p:nvPr/>
          </p:nvGrpSpPr>
          <p:grpSpPr>
            <a:xfrm>
              <a:off x="8095060" y="5969027"/>
              <a:ext cx="497404" cy="289951"/>
              <a:chOff x="8095060" y="5969027"/>
              <a:chExt cx="497404" cy="289951"/>
            </a:xfrm>
          </p:grpSpPr>
          <p:sp>
            <p:nvSpPr>
              <p:cNvPr id="1493" name="Google Shape;1493;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50"/>
            <p:cNvGrpSpPr/>
            <p:nvPr/>
          </p:nvGrpSpPr>
          <p:grpSpPr>
            <a:xfrm>
              <a:off x="8095060" y="5867832"/>
              <a:ext cx="497404" cy="289312"/>
              <a:chOff x="8095060" y="5867832"/>
              <a:chExt cx="497404" cy="289312"/>
            </a:xfrm>
          </p:grpSpPr>
          <p:sp>
            <p:nvSpPr>
              <p:cNvPr id="1497" name="Google Shape;1497;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50"/>
            <p:cNvGrpSpPr/>
            <p:nvPr/>
          </p:nvGrpSpPr>
          <p:grpSpPr>
            <a:xfrm>
              <a:off x="8095060" y="5765998"/>
              <a:ext cx="497404" cy="289312"/>
              <a:chOff x="8095060" y="5765998"/>
              <a:chExt cx="497404" cy="289312"/>
            </a:xfrm>
          </p:grpSpPr>
          <p:sp>
            <p:nvSpPr>
              <p:cNvPr id="1501" name="Google Shape;1501;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50"/>
            <p:cNvGrpSpPr/>
            <p:nvPr/>
          </p:nvGrpSpPr>
          <p:grpSpPr>
            <a:xfrm>
              <a:off x="8095060" y="5664590"/>
              <a:ext cx="497404" cy="290164"/>
              <a:chOff x="8095060" y="5664590"/>
              <a:chExt cx="497404" cy="290164"/>
            </a:xfrm>
          </p:grpSpPr>
          <p:sp>
            <p:nvSpPr>
              <p:cNvPr id="1505" name="Google Shape;1505;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08" name="Google Shape;1508;p50"/>
          <p:cNvGrpSpPr/>
          <p:nvPr/>
        </p:nvGrpSpPr>
        <p:grpSpPr>
          <a:xfrm>
            <a:off x="2870825" y="4378486"/>
            <a:ext cx="557162" cy="445734"/>
            <a:chOff x="4607809" y="5664627"/>
            <a:chExt cx="742883" cy="594312"/>
          </a:xfrm>
        </p:grpSpPr>
        <p:sp>
          <p:nvSpPr>
            <p:cNvPr id="1509" name="Google Shape;1509;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50"/>
          <p:cNvGrpSpPr/>
          <p:nvPr/>
        </p:nvGrpSpPr>
        <p:grpSpPr>
          <a:xfrm>
            <a:off x="3973890" y="4378543"/>
            <a:ext cx="1079865" cy="445620"/>
            <a:chOff x="2571250" y="5664711"/>
            <a:chExt cx="1439820" cy="594160"/>
          </a:xfrm>
        </p:grpSpPr>
        <p:sp>
          <p:nvSpPr>
            <p:cNvPr id="1518" name="Google Shape;1518;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4" name="Google Shape;1524;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6" name="Google Shape;1526;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8" name="Google Shape;1528;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0" name="Google Shape;1530;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1" name="Google Shape;1531;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2" name="Google Shape;1532;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3" name="Google Shape;1533;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4" name="Google Shape;1534;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5" name="Google Shape;1535;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7" name="Google Shape;1537;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9" name="Google Shape;1539;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1" name="Google Shape;1541;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42" name="Google Shape;1542;p50"/>
          <p:cNvGrpSpPr/>
          <p:nvPr/>
        </p:nvGrpSpPr>
        <p:grpSpPr>
          <a:xfrm>
            <a:off x="5599659" y="4378335"/>
            <a:ext cx="642470" cy="446036"/>
            <a:chOff x="6332670" y="5663946"/>
            <a:chExt cx="856627" cy="594715"/>
          </a:xfrm>
        </p:grpSpPr>
        <p:grpSp>
          <p:nvGrpSpPr>
            <p:cNvPr id="1543" name="Google Shape;1543;p50"/>
            <p:cNvGrpSpPr/>
            <p:nvPr/>
          </p:nvGrpSpPr>
          <p:grpSpPr>
            <a:xfrm>
              <a:off x="6392364" y="5663946"/>
              <a:ext cx="796933" cy="185801"/>
              <a:chOff x="3321050" y="1066800"/>
              <a:chExt cx="6505573" cy="1508125"/>
            </a:xfrm>
          </p:grpSpPr>
          <p:sp>
            <p:nvSpPr>
              <p:cNvPr id="1544" name="Google Shape;1544;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6" name="Google Shape;1546;p50"/>
            <p:cNvGrpSpPr/>
            <p:nvPr/>
          </p:nvGrpSpPr>
          <p:grpSpPr>
            <a:xfrm flipH="1">
              <a:off x="6332670" y="5868403"/>
              <a:ext cx="796933" cy="185801"/>
              <a:chOff x="3321050" y="1066800"/>
              <a:chExt cx="6505573" cy="1508125"/>
            </a:xfrm>
          </p:grpSpPr>
          <p:sp>
            <p:nvSpPr>
              <p:cNvPr id="1547" name="Google Shape;1547;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50"/>
            <p:cNvGrpSpPr/>
            <p:nvPr/>
          </p:nvGrpSpPr>
          <p:grpSpPr>
            <a:xfrm>
              <a:off x="6392364" y="6072860"/>
              <a:ext cx="796933" cy="185801"/>
              <a:chOff x="3321050" y="1066800"/>
              <a:chExt cx="6505573" cy="1508125"/>
            </a:xfrm>
          </p:grpSpPr>
          <p:sp>
            <p:nvSpPr>
              <p:cNvPr id="1550" name="Google Shape;1550;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52" name="Google Shape;1552;p50"/>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553" name="Google Shape;1553;p50"/>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51"/>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aleway"/>
                <a:ea typeface="Raleway"/>
                <a:cs typeface="Raleway"/>
                <a:sym typeface="Raleway"/>
              </a:rPr>
              <a:t>✋👆👉👍👤👦👧👨👩👪💃🏃💑❤😂😉😋😒😭👶😸🐟🍒🍔💣📌📖🔨🎃🎈🎨🏈🏰🌏🔌🔑</a:t>
            </a:r>
            <a:r>
              <a:rPr lang="en" sz="2400">
                <a:solidFill>
                  <a:schemeClr val="dk1"/>
                </a:solidFill>
                <a:highlight>
                  <a:schemeClr val="lt2"/>
                </a:highlight>
                <a:latin typeface="Raleway"/>
                <a:ea typeface="Raleway"/>
                <a:cs typeface="Raleway"/>
                <a:sym typeface="Raleway"/>
              </a:rPr>
              <a:t> and many more...</a:t>
            </a:r>
            <a:endParaRPr sz="2400">
              <a:solidFill>
                <a:schemeClr val="dk1"/>
              </a:solidFill>
              <a:highlight>
                <a:schemeClr val="lt2"/>
              </a:highlight>
              <a:latin typeface="Raleway"/>
              <a:ea typeface="Raleway"/>
              <a:cs typeface="Raleway"/>
              <a:sym typeface="Raleway"/>
            </a:endParaRPr>
          </a:p>
        </p:txBody>
      </p:sp>
      <p:sp>
        <p:nvSpPr>
          <p:cNvPr id="1559" name="Google Shape;1559;p5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1560" name="Google Shape;1560;p51"/>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solidFill>
                  <a:schemeClr val="dk1"/>
                </a:solidFill>
              </a:rPr>
              <a:t>You can also use any emoji as an icon!</a:t>
            </a:r>
            <a:br>
              <a:rPr lang="en" sz="1400">
                <a:solidFill>
                  <a:schemeClr val="dk1"/>
                </a:solidFill>
              </a:rPr>
            </a:br>
            <a:r>
              <a:rPr lang="en" sz="1400">
                <a:solidFill>
                  <a:schemeClr val="dk1"/>
                </a:solidFill>
              </a:rPr>
              <a:t>And of course it resizes without losing quality.</a:t>
            </a:r>
            <a:endParaRPr sz="1400">
              <a:solidFill>
                <a:schemeClr val="dk1"/>
              </a:solidFill>
            </a:endParaRPr>
          </a:p>
          <a:p>
            <a:pPr marL="0" lvl="0" indent="0" algn="l" rtl="0">
              <a:spcBef>
                <a:spcPts val="600"/>
              </a:spcBef>
              <a:spcAft>
                <a:spcPts val="0"/>
              </a:spcAft>
              <a:buNone/>
            </a:pPr>
            <a:r>
              <a:rPr lang="en" sz="1400">
                <a:solidFill>
                  <a:schemeClr val="dk1"/>
                </a:solidFill>
              </a:rPr>
              <a:t>How? Follow Google instructions </a:t>
            </a:r>
            <a:r>
              <a:rPr lang="en" sz="1400" u="sng">
                <a:solidFill>
                  <a:schemeClr val="dk1"/>
                </a:solidFill>
                <a:hlinkClick r:id="rId3">
                  <a:extLst>
                    <a:ext uri="{A12FA001-AC4F-418D-AE19-62706E023703}">
                      <ahyp:hlinkClr xmlns:ahyp="http://schemas.microsoft.com/office/drawing/2018/hyperlinkcolor" val="tx"/>
                    </a:ext>
                  </a:extLst>
                </a:hlinkClick>
              </a:rPr>
              <a:t>https://twitter.com/googledocs/status/730087240156643328</a:t>
            </a:r>
            <a:endParaRPr sz="14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4"/>
        <p:cNvGrpSpPr/>
        <p:nvPr/>
      </p:nvGrpSpPr>
      <p:grpSpPr>
        <a:xfrm>
          <a:off x="0" y="0"/>
          <a:ext cx="0" cy="0"/>
          <a:chOff x="0" y="0"/>
          <a:chExt cx="0" cy="0"/>
        </a:xfrm>
      </p:grpSpPr>
      <p:pic>
        <p:nvPicPr>
          <p:cNvPr id="1565" name="Google Shape;1565;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66" name="Google Shape;1566;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67" name="Google Shape;1567;p52"/>
          <p:cNvGrpSpPr/>
          <p:nvPr/>
        </p:nvGrpSpPr>
        <p:grpSpPr>
          <a:xfrm>
            <a:off x="690575" y="3290132"/>
            <a:ext cx="7762851" cy="892418"/>
            <a:chOff x="801125" y="3213932"/>
            <a:chExt cx="7762851" cy="892418"/>
          </a:xfrm>
        </p:grpSpPr>
        <p:grpSp>
          <p:nvGrpSpPr>
            <p:cNvPr id="1568" name="Google Shape;1568;p52"/>
            <p:cNvGrpSpPr/>
            <p:nvPr/>
          </p:nvGrpSpPr>
          <p:grpSpPr>
            <a:xfrm>
              <a:off x="4845759" y="3213932"/>
              <a:ext cx="1695900" cy="892418"/>
              <a:chOff x="4845759" y="3213932"/>
              <a:chExt cx="1695900" cy="892418"/>
            </a:xfrm>
          </p:grpSpPr>
          <p:sp>
            <p:nvSpPr>
              <p:cNvPr id="1569" name="Google Shape;1569;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70" name="Google Shape;1570;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1" name="Google Shape;1571;p52"/>
            <p:cNvGrpSpPr/>
            <p:nvPr/>
          </p:nvGrpSpPr>
          <p:grpSpPr>
            <a:xfrm>
              <a:off x="2823442" y="3214222"/>
              <a:ext cx="1695900" cy="892128"/>
              <a:chOff x="2823442" y="3214222"/>
              <a:chExt cx="1695900" cy="892128"/>
            </a:xfrm>
          </p:grpSpPr>
          <p:sp>
            <p:nvSpPr>
              <p:cNvPr id="1572" name="Google Shape;1572;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73" name="Google Shape;1573;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4" name="Google Shape;1574;p52"/>
            <p:cNvGrpSpPr/>
            <p:nvPr/>
          </p:nvGrpSpPr>
          <p:grpSpPr>
            <a:xfrm>
              <a:off x="6868076" y="3213932"/>
              <a:ext cx="1695900" cy="892418"/>
              <a:chOff x="6868076" y="3213932"/>
              <a:chExt cx="1695900" cy="892418"/>
            </a:xfrm>
          </p:grpSpPr>
          <p:sp>
            <p:nvSpPr>
              <p:cNvPr id="1575" name="Google Shape;1575;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76" name="Google Shape;1576;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7" name="Google Shape;1577;p52"/>
            <p:cNvGrpSpPr/>
            <p:nvPr/>
          </p:nvGrpSpPr>
          <p:grpSpPr>
            <a:xfrm>
              <a:off x="801125" y="3214206"/>
              <a:ext cx="1695900" cy="892144"/>
              <a:chOff x="801125" y="3214206"/>
              <a:chExt cx="1695900" cy="892144"/>
            </a:xfrm>
          </p:grpSpPr>
          <p:sp>
            <p:nvSpPr>
              <p:cNvPr id="1578" name="Google Shape;1578;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79" name="Google Shape;1579;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B7E6AF3B-80C0-54D7-0010-9CA712B96C38}"/>
            </a:ext>
          </a:extLst>
        </p:cNvPr>
        <p:cNvGrpSpPr/>
        <p:nvPr/>
      </p:nvGrpSpPr>
      <p:grpSpPr>
        <a:xfrm>
          <a:off x="0" y="0"/>
          <a:ext cx="0" cy="0"/>
          <a:chOff x="0" y="0"/>
          <a:chExt cx="0" cy="0"/>
        </a:xfrm>
      </p:grpSpPr>
      <p:sp>
        <p:nvSpPr>
          <p:cNvPr id="291" name="Google Shape;291;p32">
            <a:extLst>
              <a:ext uri="{FF2B5EF4-FFF2-40B4-BE49-F238E27FC236}">
                <a16:creationId xmlns:a16="http://schemas.microsoft.com/office/drawing/2014/main" id="{28AD66F5-9DAC-624C-CC38-7E681CDB516B}"/>
              </a:ext>
            </a:extLst>
          </p:cNvPr>
          <p:cNvSpPr txBox="1">
            <a:spLocks noGrp="1"/>
          </p:cNvSpPr>
          <p:nvPr>
            <p:ph type="body" idx="1"/>
          </p:nvPr>
        </p:nvSpPr>
        <p:spPr>
          <a:xfrm>
            <a:off x="56707" y="4632750"/>
            <a:ext cx="5947144" cy="510600"/>
          </a:xfrm>
          <a:prstGeom prst="rect">
            <a:avLst/>
          </a:prstGeom>
        </p:spPr>
        <p:txBody>
          <a:bodyPr spcFirstLastPara="1" wrap="square" lIns="0" tIns="0" rIns="0" bIns="0" anchor="ctr" anchorCtr="0">
            <a:noAutofit/>
          </a:bodyPr>
          <a:lstStyle/>
          <a:p>
            <a:pPr marL="0" lvl="0" indent="0" algn="ctr" rtl="0">
              <a:spcBef>
                <a:spcPts val="360"/>
              </a:spcBef>
              <a:spcAft>
                <a:spcPts val="0"/>
              </a:spcAft>
              <a:buNone/>
            </a:pPr>
            <a:r>
              <a:rPr lang="en" sz="1200" dirty="0"/>
              <a:t>Census Tract 265 Population 2010-2023 (Non Census Years Are Estimated)</a:t>
            </a:r>
            <a:endParaRPr sz="1200" dirty="0"/>
          </a:p>
        </p:txBody>
      </p:sp>
      <p:sp>
        <p:nvSpPr>
          <p:cNvPr id="292" name="Google Shape;292;p32">
            <a:extLst>
              <a:ext uri="{FF2B5EF4-FFF2-40B4-BE49-F238E27FC236}">
                <a16:creationId xmlns:a16="http://schemas.microsoft.com/office/drawing/2014/main" id="{3C0CFD2F-F49F-50E8-7CDB-8A26C594F669}"/>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93" name="Google Shape;293;p32">
            <a:extLst>
              <a:ext uri="{FF2B5EF4-FFF2-40B4-BE49-F238E27FC236}">
                <a16:creationId xmlns:a16="http://schemas.microsoft.com/office/drawing/2014/main" id="{CF43D508-6031-093C-A5DA-E1312B8E6E05}"/>
              </a:ext>
            </a:extLst>
          </p:cNvPr>
          <p:cNvPicPr preferRelativeResize="0"/>
          <p:nvPr/>
        </p:nvPicPr>
        <p:blipFill>
          <a:blip r:embed="rId3"/>
          <a:srcRect/>
          <a:stretch/>
        </p:blipFill>
        <p:spPr>
          <a:xfrm>
            <a:off x="2982432" y="152400"/>
            <a:ext cx="3179128" cy="4327950"/>
          </a:xfrm>
          <a:prstGeom prst="rect">
            <a:avLst/>
          </a:prstGeom>
          <a:noFill/>
          <a:ln>
            <a:noFill/>
          </a:ln>
        </p:spPr>
      </p:pic>
    </p:spTree>
    <p:extLst>
      <p:ext uri="{BB962C8B-B14F-4D97-AF65-F5344CB8AC3E}">
        <p14:creationId xmlns:p14="http://schemas.microsoft.com/office/powerpoint/2010/main" val="348782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0" r="-2000"/>
          </a:stretch>
        </a:blipFill>
        <a:effectLst/>
      </p:bgPr>
    </p:bg>
    <p:spTree>
      <p:nvGrpSpPr>
        <p:cNvPr id="1" name="Shape 128">
          <a:extLst>
            <a:ext uri="{FF2B5EF4-FFF2-40B4-BE49-F238E27FC236}">
              <a16:creationId xmlns:a16="http://schemas.microsoft.com/office/drawing/2014/main" id="{619A3132-1F56-CD52-D0E0-D7CFA49AD072}"/>
            </a:ext>
          </a:extLst>
        </p:cNvPr>
        <p:cNvGrpSpPr/>
        <p:nvPr/>
      </p:nvGrpSpPr>
      <p:grpSpPr>
        <a:xfrm>
          <a:off x="0" y="0"/>
          <a:ext cx="0" cy="0"/>
          <a:chOff x="0" y="0"/>
          <a:chExt cx="0" cy="0"/>
        </a:xfrm>
      </p:grpSpPr>
      <p:sp>
        <p:nvSpPr>
          <p:cNvPr id="129" name="Google Shape;129;p17">
            <a:extLst>
              <a:ext uri="{FF2B5EF4-FFF2-40B4-BE49-F238E27FC236}">
                <a16:creationId xmlns:a16="http://schemas.microsoft.com/office/drawing/2014/main" id="{EDE7EE9D-9BE9-DDAA-38C9-00F129310D3B}"/>
              </a:ext>
            </a:extLst>
          </p:cNvPr>
          <p:cNvSpPr txBox="1">
            <a:spLocks noGrp="1"/>
          </p:cNvSpPr>
          <p:nvPr>
            <p:ph type="ctrTitle"/>
          </p:nvPr>
        </p:nvSpPr>
        <p:spPr>
          <a:xfrm>
            <a:off x="1561925" y="2882075"/>
            <a:ext cx="7305628" cy="5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Determining Analysis Area</a:t>
            </a:r>
            <a:endParaRPr dirty="0"/>
          </a:p>
        </p:txBody>
      </p:sp>
      <p:sp>
        <p:nvSpPr>
          <p:cNvPr id="131" name="Google Shape;131;p17">
            <a:extLst>
              <a:ext uri="{FF2B5EF4-FFF2-40B4-BE49-F238E27FC236}">
                <a16:creationId xmlns:a16="http://schemas.microsoft.com/office/drawing/2014/main" id="{578035D1-A832-4C43-1131-1392BA573189}"/>
              </a:ext>
            </a:extLst>
          </p:cNvPr>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7200" dirty="0">
                <a:solidFill>
                  <a:schemeClr val="lt1"/>
                </a:solidFill>
                <a:latin typeface="Red Hat Display Black"/>
                <a:ea typeface="Raleway"/>
                <a:cs typeface="Raleway"/>
                <a:sym typeface="Red Hat Display Black"/>
              </a:rPr>
              <a:t>2</a:t>
            </a:r>
            <a:endParaRPr sz="72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74641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Shape 160">
          <a:extLst>
            <a:ext uri="{FF2B5EF4-FFF2-40B4-BE49-F238E27FC236}">
              <a16:creationId xmlns:a16="http://schemas.microsoft.com/office/drawing/2014/main" id="{65E81939-B1CD-DC99-0D0A-FF461DF700D2}"/>
            </a:ext>
          </a:extLst>
        </p:cNvPr>
        <p:cNvGrpSpPr/>
        <p:nvPr/>
      </p:nvGrpSpPr>
      <p:grpSpPr>
        <a:xfrm>
          <a:off x="0" y="0"/>
          <a:ext cx="0" cy="0"/>
          <a:chOff x="0" y="0"/>
          <a:chExt cx="0" cy="0"/>
        </a:xfrm>
      </p:grpSpPr>
      <p:sp>
        <p:nvSpPr>
          <p:cNvPr id="161" name="Google Shape;161;p20">
            <a:extLst>
              <a:ext uri="{FF2B5EF4-FFF2-40B4-BE49-F238E27FC236}">
                <a16:creationId xmlns:a16="http://schemas.microsoft.com/office/drawing/2014/main" id="{57995FF0-D0BD-6CF1-91B1-C2B52998A546}"/>
              </a:ext>
            </a:extLst>
          </p:cNvPr>
          <p:cNvSpPr txBox="1">
            <a:spLocks noGrp="1"/>
          </p:cNvSpPr>
          <p:nvPr>
            <p:ph type="title"/>
          </p:nvPr>
        </p:nvSpPr>
        <p:spPr>
          <a:xfrm>
            <a:off x="457200" y="0"/>
            <a:ext cx="3171300" cy="141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Trial and Error</a:t>
            </a:r>
            <a:endParaRPr dirty="0"/>
          </a:p>
        </p:txBody>
      </p:sp>
      <p:sp>
        <p:nvSpPr>
          <p:cNvPr id="162" name="Google Shape;162;p20">
            <a:extLst>
              <a:ext uri="{FF2B5EF4-FFF2-40B4-BE49-F238E27FC236}">
                <a16:creationId xmlns:a16="http://schemas.microsoft.com/office/drawing/2014/main" id="{DB6F6BDC-1F05-3B32-018F-4022627DED7E}"/>
              </a:ext>
            </a:extLst>
          </p:cNvPr>
          <p:cNvSpPr txBox="1">
            <a:spLocks noGrp="1"/>
          </p:cNvSpPr>
          <p:nvPr>
            <p:ph type="body" idx="1"/>
          </p:nvPr>
        </p:nvSpPr>
        <p:spPr>
          <a:xfrm>
            <a:off x="913175" y="1746150"/>
            <a:ext cx="5944800" cy="2633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Initial Focus was on just Census Tract 265 from 2010-2020.</a:t>
            </a:r>
            <a:endParaRPr dirty="0"/>
          </a:p>
          <a:p>
            <a:pPr marL="457200" lvl="0" indent="-381000" algn="l" rtl="0">
              <a:spcBef>
                <a:spcPts val="0"/>
              </a:spcBef>
              <a:spcAft>
                <a:spcPts val="0"/>
              </a:spcAft>
              <a:buSzPts val="2400"/>
              <a:buChar char="╸"/>
            </a:pPr>
            <a:r>
              <a:rPr lang="en-US" dirty="0"/>
              <a:t>Boundaries didn’t change, it had clear measurable growth.</a:t>
            </a:r>
          </a:p>
          <a:p>
            <a:pPr marL="457200" lvl="0" indent="-381000" algn="l" rtl="0">
              <a:spcBef>
                <a:spcPts val="0"/>
              </a:spcBef>
              <a:spcAft>
                <a:spcPts val="0"/>
              </a:spcAft>
              <a:buSzPts val="2400"/>
              <a:buChar char="╸"/>
            </a:pPr>
            <a:r>
              <a:rPr lang="en-US" dirty="0"/>
              <a:t>It’s still the landing page for the main map however ancillary data provides great context.</a:t>
            </a:r>
            <a:endParaRPr dirty="0"/>
          </a:p>
        </p:txBody>
      </p:sp>
      <p:sp>
        <p:nvSpPr>
          <p:cNvPr id="163" name="Google Shape;163;p20">
            <a:extLst>
              <a:ext uri="{FF2B5EF4-FFF2-40B4-BE49-F238E27FC236}">
                <a16:creationId xmlns:a16="http://schemas.microsoft.com/office/drawing/2014/main" id="{C42577B1-9568-8CDF-A2A8-C494649EF105}"/>
              </a:ext>
            </a:extLst>
          </p:cNvPr>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38197264"/>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2376</Words>
  <Application>Microsoft Office PowerPoint</Application>
  <PresentationFormat>On-screen Show (16:9)</PresentationFormat>
  <Paragraphs>484</Paragraphs>
  <Slides>64</Slides>
  <Notes>64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Red Hat Display</vt:lpstr>
      <vt:lpstr>Arial</vt:lpstr>
      <vt:lpstr>Calibri</vt:lpstr>
      <vt:lpstr>Red Hat Display Black</vt:lpstr>
      <vt:lpstr>-apple-system</vt:lpstr>
      <vt:lpstr>Raleway Thin</vt:lpstr>
      <vt:lpstr>Raleway</vt:lpstr>
      <vt:lpstr>Montserrat</vt:lpstr>
      <vt:lpstr>Rutland template</vt:lpstr>
      <vt:lpstr>Cincinnati’s Riverfront Renaissance</vt:lpstr>
      <vt:lpstr>Charles Altendorf</vt:lpstr>
      <vt:lpstr>  Personal Inspiration</vt:lpstr>
      <vt:lpstr>Project Background</vt:lpstr>
      <vt:lpstr>“My biggest memory of that time was actually watching Monday Night Football and the Bengals were on it, probably in like 2003. And you know, to this day on Monday Night Football on the broadcast, they do like kind of shots from around the city of just different street corners or what have you, to see what sort of night life is going on. And I remember the announcers making a joke because there was no one on the streets.” Bill Schult Interview</vt:lpstr>
      <vt:lpstr>Statistical Inspiration</vt:lpstr>
      <vt:lpstr>PowerPoint Presentation</vt:lpstr>
      <vt:lpstr>Determining Analysis Area</vt:lpstr>
      <vt:lpstr>Trial and Error</vt:lpstr>
      <vt:lpstr>  Expanded Area</vt:lpstr>
      <vt:lpstr>PowerPoint Presentation</vt:lpstr>
      <vt:lpstr>PowerPoint Presentation</vt:lpstr>
      <vt:lpstr>PowerPoint Presentation</vt:lpstr>
      <vt:lpstr>PowerPoint Presentation</vt:lpstr>
      <vt:lpstr>Scholarly Context</vt:lpstr>
      <vt:lpstr>Types</vt:lpstr>
      <vt:lpstr>Professional Articles</vt:lpstr>
      <vt:lpstr>  Duran, et al</vt:lpstr>
      <vt:lpstr>  Pinto, et al</vt:lpstr>
      <vt:lpstr>  Hussein</vt:lpstr>
      <vt:lpstr>  Wu, et al</vt:lpstr>
      <vt:lpstr>  Pettit</vt:lpstr>
      <vt:lpstr>Similar Projects</vt:lpstr>
      <vt:lpstr> City of Beaumont</vt:lpstr>
      <vt:lpstr> Topeka Riverfront Activation Plan</vt:lpstr>
      <vt:lpstr>Ride with GPS</vt:lpstr>
      <vt:lpstr>Site Design</vt:lpstr>
      <vt:lpstr>Technologies</vt:lpstr>
      <vt:lpstr> Balla, et all</vt:lpstr>
      <vt:lpstr> Hu, et all</vt:lpstr>
      <vt:lpstr> DataPlotly</vt:lpstr>
      <vt:lpstr> Duarte, et all</vt:lpstr>
      <vt:lpstr> Eriksson, et al</vt:lpstr>
      <vt:lpstr>Methodology</vt:lpstr>
      <vt:lpstr>PowerPoint Presentation</vt:lpstr>
      <vt:lpstr>You can also split your content</vt:lpstr>
      <vt:lpstr>In two or three columns</vt:lpstr>
      <vt:lpstr>Use diagrams to explain your ideas</vt:lpstr>
      <vt:lpstr>And tables to compare data</vt:lpstr>
      <vt:lpstr>89,526,124</vt:lpstr>
      <vt:lpstr>89,526,124$</vt:lpstr>
      <vt:lpstr>Let’s review some concepts</vt:lpstr>
      <vt:lpstr>PowerPoint Presentation</vt:lpstr>
      <vt:lpstr>Mobile project</vt:lpstr>
      <vt:lpstr>Tablet project</vt:lpstr>
      <vt:lpstr>Desktop project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A picture is worth a thousand words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Charles Altendorf</cp:lastModifiedBy>
  <cp:revision>1</cp:revision>
  <dcterms:modified xsi:type="dcterms:W3CDTF">2025-04-13T02:52:19Z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6c87f6-c46e-48eb-b7ce-d3a4a7d30611_Enabled">
    <vt:lpwstr>true</vt:lpwstr>
  </property>
  <property fmtid="{D5CDD505-2E9C-101B-9397-08002B2CF9AE}" pid="3" name="MSIP_Label_846c87f6-c46e-48eb-b7ce-d3a4a7d30611_SetDate">
    <vt:lpwstr>2025-04-12T14:34:27Z</vt:lpwstr>
  </property>
  <property fmtid="{D5CDD505-2E9C-101B-9397-08002B2CF9AE}" pid="4" name="MSIP_Label_846c87f6-c46e-48eb-b7ce-d3a4a7d30611_Method">
    <vt:lpwstr>Standard</vt:lpwstr>
  </property>
  <property fmtid="{D5CDD505-2E9C-101B-9397-08002B2CF9AE}" pid="5" name="MSIP_Label_846c87f6-c46e-48eb-b7ce-d3a4a7d30611_Name">
    <vt:lpwstr>846c87f6-c46e-48eb-b7ce-d3a4a7d30611</vt:lpwstr>
  </property>
  <property fmtid="{D5CDD505-2E9C-101B-9397-08002B2CF9AE}" pid="6" name="MSIP_Label_846c87f6-c46e-48eb-b7ce-d3a4a7d30611_SiteId">
    <vt:lpwstr>35378cf9-dac0-45f0-84c7-1bfb98207b59</vt:lpwstr>
  </property>
  <property fmtid="{D5CDD505-2E9C-101B-9397-08002B2CF9AE}" pid="7" name="MSIP_Label_846c87f6-c46e-48eb-b7ce-d3a4a7d30611_ActionId">
    <vt:lpwstr>2758c96b-a074-4a39-9371-fe948a581938</vt:lpwstr>
  </property>
  <property fmtid="{D5CDD505-2E9C-101B-9397-08002B2CF9AE}" pid="8" name="MSIP_Label_846c87f6-c46e-48eb-b7ce-d3a4a7d30611_ContentBits">
    <vt:lpwstr>0</vt:lpwstr>
  </property>
  <property fmtid="{D5CDD505-2E9C-101B-9397-08002B2CF9AE}" pid="9" name="MSIP_Label_846c87f6-c46e-48eb-b7ce-d3a4a7d30611_Tag">
    <vt:lpwstr>10, 3, 0, 1</vt:lpwstr>
  </property>
</Properties>
</file>